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6" r:id="rId4"/>
    <p:sldMasterId id="2147483707" r:id="rId5"/>
    <p:sldMasterId id="2147483742" r:id="rId6"/>
  </p:sldMasterIdLst>
  <p:notesMasterIdLst>
    <p:notesMasterId r:id="rId23"/>
  </p:notesMasterIdLst>
  <p:handoutMasterIdLst>
    <p:handoutMasterId r:id="rId24"/>
  </p:handoutMasterIdLst>
  <p:sldIdLst>
    <p:sldId id="7723" r:id="rId7"/>
    <p:sldId id="257" r:id="rId8"/>
    <p:sldId id="7772" r:id="rId9"/>
    <p:sldId id="7809" r:id="rId10"/>
    <p:sldId id="7818" r:id="rId11"/>
    <p:sldId id="7810" r:id="rId12"/>
    <p:sldId id="7811" r:id="rId13"/>
    <p:sldId id="7816" r:id="rId14"/>
    <p:sldId id="7820" r:id="rId15"/>
    <p:sldId id="7822" r:id="rId16"/>
    <p:sldId id="7823" r:id="rId17"/>
    <p:sldId id="7763" r:id="rId18"/>
    <p:sldId id="7812" r:id="rId19"/>
    <p:sldId id="7815" r:id="rId20"/>
    <p:sldId id="7821" r:id="rId21"/>
    <p:sldId id="7813" r:id="rId22"/>
  </p:sldIdLst>
  <p:sldSz cx="9144000" cy="6858000" type="screen4x3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56BE0F0-23A5-4696-B73C-4256DAABC5FE}">
          <p14:sldIdLst>
            <p14:sldId id="7723"/>
            <p14:sldId id="257"/>
            <p14:sldId id="7772"/>
            <p14:sldId id="7809"/>
            <p14:sldId id="7818"/>
            <p14:sldId id="7810"/>
            <p14:sldId id="7811"/>
            <p14:sldId id="7816"/>
            <p14:sldId id="7820"/>
            <p14:sldId id="7822"/>
            <p14:sldId id="7823"/>
            <p14:sldId id="7763"/>
            <p14:sldId id="7812"/>
            <p14:sldId id="7815"/>
            <p14:sldId id="7821"/>
            <p14:sldId id="781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ean Meberg" initials="SM" lastIdx="1" clrIdx="0">
    <p:extLst>
      <p:ext uri="{19B8F6BF-5375-455C-9EA6-DF929625EA0E}">
        <p15:presenceInfo xmlns:p15="http://schemas.microsoft.com/office/powerpoint/2012/main" userId="Sean Meberg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00"/>
    <a:srgbClr val="800080"/>
    <a:srgbClr val="E8E718"/>
    <a:srgbClr val="008000"/>
    <a:srgbClr val="ECECEC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047A896-BBAD-448E-A5F5-E8027F4D86AB}" v="1690" dt="2025-03-06T18:38:17.58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8620" autoAdjust="0"/>
  </p:normalViewPr>
  <p:slideViewPr>
    <p:cSldViewPr snapToGrid="0">
      <p:cViewPr>
        <p:scale>
          <a:sx n="93" d="100"/>
          <a:sy n="93" d="100"/>
        </p:scale>
        <p:origin x="2046" y="11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handoutMaster" Target="handoutMasters/handoutMaster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yatt, Jacob E CDT 2025" userId="8b9d417a-8c46-4136-87d3-9b6e2d7ca5cb" providerId="ADAL" clId="{8047A896-BBAD-448E-A5F5-E8027F4D86AB}"/>
    <pc:docChg chg="undo custSel addSld delSld modSld sldOrd addSection delSection modSection">
      <pc:chgData name="Hyatt, Jacob E CDT 2025" userId="8b9d417a-8c46-4136-87d3-9b6e2d7ca5cb" providerId="ADAL" clId="{8047A896-BBAD-448E-A5F5-E8027F4D86AB}" dt="2025-03-06T18:41:04.959" v="4228" actId="20577"/>
      <pc:docMkLst>
        <pc:docMk/>
      </pc:docMkLst>
      <pc:sldChg chg="modNotesTx">
        <pc:chgData name="Hyatt, Jacob E CDT 2025" userId="8b9d417a-8c46-4136-87d3-9b6e2d7ca5cb" providerId="ADAL" clId="{8047A896-BBAD-448E-A5F5-E8027F4D86AB}" dt="2025-03-06T18:39:50.368" v="4222" actId="20577"/>
        <pc:sldMkLst>
          <pc:docMk/>
          <pc:sldMk cId="2647600903" sldId="257"/>
        </pc:sldMkLst>
      </pc:sldChg>
      <pc:sldChg chg="addSp delSp modSp mod">
        <pc:chgData name="Hyatt, Jacob E CDT 2025" userId="8b9d417a-8c46-4136-87d3-9b6e2d7ca5cb" providerId="ADAL" clId="{8047A896-BBAD-448E-A5F5-E8027F4D86AB}" dt="2025-03-06T17:42:17.411" v="4018" actId="1076"/>
        <pc:sldMkLst>
          <pc:docMk/>
          <pc:sldMk cId="3202537126" sldId="7723"/>
        </pc:sldMkLst>
        <pc:spChg chg="mod">
          <ac:chgData name="Hyatt, Jacob E CDT 2025" userId="8b9d417a-8c46-4136-87d3-9b6e2d7ca5cb" providerId="ADAL" clId="{8047A896-BBAD-448E-A5F5-E8027F4D86AB}" dt="2025-03-03T17:40:08.821" v="1" actId="20577"/>
          <ac:spMkLst>
            <pc:docMk/>
            <pc:sldMk cId="3202537126" sldId="7723"/>
            <ac:spMk id="5" creationId="{79D58E38-CA40-8011-CC7B-D110CA6683E9}"/>
          </ac:spMkLst>
        </pc:spChg>
        <pc:picChg chg="del">
          <ac:chgData name="Hyatt, Jacob E CDT 2025" userId="8b9d417a-8c46-4136-87d3-9b6e2d7ca5cb" providerId="ADAL" clId="{8047A896-BBAD-448E-A5F5-E8027F4D86AB}" dt="2025-03-06T17:41:42.850" v="4012" actId="478"/>
          <ac:picMkLst>
            <pc:docMk/>
            <pc:sldMk cId="3202537126" sldId="7723"/>
            <ac:picMk id="4" creationId="{0A708B00-0517-61BA-3A81-BD25BC705622}"/>
          </ac:picMkLst>
        </pc:picChg>
        <pc:picChg chg="add mod">
          <ac:chgData name="Hyatt, Jacob E CDT 2025" userId="8b9d417a-8c46-4136-87d3-9b6e2d7ca5cb" providerId="ADAL" clId="{8047A896-BBAD-448E-A5F5-E8027F4D86AB}" dt="2025-03-06T17:42:17.411" v="4018" actId="1076"/>
          <ac:picMkLst>
            <pc:docMk/>
            <pc:sldMk cId="3202537126" sldId="7723"/>
            <ac:picMk id="7" creationId="{D0871D79-F1D4-0FE4-B187-1F17BD5F9904}"/>
          </ac:picMkLst>
        </pc:picChg>
      </pc:sldChg>
      <pc:sldChg chg="del">
        <pc:chgData name="Hyatt, Jacob E CDT 2025" userId="8b9d417a-8c46-4136-87d3-9b6e2d7ca5cb" providerId="ADAL" clId="{8047A896-BBAD-448E-A5F5-E8027F4D86AB}" dt="2025-03-03T17:40:18.793" v="4" actId="47"/>
        <pc:sldMkLst>
          <pc:docMk/>
          <pc:sldMk cId="1466308264" sldId="7761"/>
        </pc:sldMkLst>
      </pc:sldChg>
      <pc:sldChg chg="modSp mod">
        <pc:chgData name="Hyatt, Jacob E CDT 2025" userId="8b9d417a-8c46-4136-87d3-9b6e2d7ca5cb" providerId="ADAL" clId="{8047A896-BBAD-448E-A5F5-E8027F4D86AB}" dt="2025-03-03T18:17:56.990" v="1516" actId="20577"/>
        <pc:sldMkLst>
          <pc:docMk/>
          <pc:sldMk cId="443410112" sldId="7763"/>
        </pc:sldMkLst>
        <pc:spChg chg="mod">
          <ac:chgData name="Hyatt, Jacob E CDT 2025" userId="8b9d417a-8c46-4136-87d3-9b6e2d7ca5cb" providerId="ADAL" clId="{8047A896-BBAD-448E-A5F5-E8027F4D86AB}" dt="2025-03-03T18:17:56.990" v="1516" actId="20577"/>
          <ac:spMkLst>
            <pc:docMk/>
            <pc:sldMk cId="443410112" sldId="7763"/>
            <ac:spMk id="3" creationId="{2C6EABEE-0737-4272-9467-7BC5C0813DCE}"/>
          </ac:spMkLst>
        </pc:spChg>
      </pc:sldChg>
      <pc:sldChg chg="del">
        <pc:chgData name="Hyatt, Jacob E CDT 2025" userId="8b9d417a-8c46-4136-87d3-9b6e2d7ca5cb" providerId="ADAL" clId="{8047A896-BBAD-448E-A5F5-E8027F4D86AB}" dt="2025-03-03T17:41:17.891" v="17" actId="47"/>
        <pc:sldMkLst>
          <pc:docMk/>
          <pc:sldMk cId="3236272592" sldId="7768"/>
        </pc:sldMkLst>
      </pc:sldChg>
      <pc:sldChg chg="modSp mod">
        <pc:chgData name="Hyatt, Jacob E CDT 2025" userId="8b9d417a-8c46-4136-87d3-9b6e2d7ca5cb" providerId="ADAL" clId="{8047A896-BBAD-448E-A5F5-E8027F4D86AB}" dt="2025-03-03T18:51:21.287" v="2812" actId="13822"/>
        <pc:sldMkLst>
          <pc:docMk/>
          <pc:sldMk cId="2095283554" sldId="7772"/>
        </pc:sldMkLst>
        <pc:spChg chg="mod">
          <ac:chgData name="Hyatt, Jacob E CDT 2025" userId="8b9d417a-8c46-4136-87d3-9b6e2d7ca5cb" providerId="ADAL" clId="{8047A896-BBAD-448E-A5F5-E8027F4D86AB}" dt="2025-03-03T17:40:27.139" v="15" actId="20577"/>
          <ac:spMkLst>
            <pc:docMk/>
            <pc:sldMk cId="2095283554" sldId="7772"/>
            <ac:spMk id="2" creationId="{3FED1D4D-C271-4219-97BB-FB6D9686BC18}"/>
          </ac:spMkLst>
        </pc:spChg>
        <pc:spChg chg="mod">
          <ac:chgData name="Hyatt, Jacob E CDT 2025" userId="8b9d417a-8c46-4136-87d3-9b6e2d7ca5cb" providerId="ADAL" clId="{8047A896-BBAD-448E-A5F5-E8027F4D86AB}" dt="2025-03-03T18:51:21.287" v="2812" actId="13822"/>
          <ac:spMkLst>
            <pc:docMk/>
            <pc:sldMk cId="2095283554" sldId="7772"/>
            <ac:spMk id="5" creationId="{4CAE0272-0759-86B6-7D67-CBBFFF034B03}"/>
          </ac:spMkLst>
        </pc:spChg>
        <pc:spChg chg="mod">
          <ac:chgData name="Hyatt, Jacob E CDT 2025" userId="8b9d417a-8c46-4136-87d3-9b6e2d7ca5cb" providerId="ADAL" clId="{8047A896-BBAD-448E-A5F5-E8027F4D86AB}" dt="2025-03-03T18:51:21.287" v="2812" actId="13822"/>
          <ac:spMkLst>
            <pc:docMk/>
            <pc:sldMk cId="2095283554" sldId="7772"/>
            <ac:spMk id="7" creationId="{3E928D04-EF3A-305B-370F-6DC5086E0012}"/>
          </ac:spMkLst>
        </pc:spChg>
        <pc:spChg chg="mod">
          <ac:chgData name="Hyatt, Jacob E CDT 2025" userId="8b9d417a-8c46-4136-87d3-9b6e2d7ca5cb" providerId="ADAL" clId="{8047A896-BBAD-448E-A5F5-E8027F4D86AB}" dt="2025-03-03T18:51:21.287" v="2812" actId="13822"/>
          <ac:spMkLst>
            <pc:docMk/>
            <pc:sldMk cId="2095283554" sldId="7772"/>
            <ac:spMk id="9" creationId="{6FEDBA96-D450-C65A-6F50-0861C8932C6F}"/>
          </ac:spMkLst>
        </pc:spChg>
        <pc:spChg chg="mod">
          <ac:chgData name="Hyatt, Jacob E CDT 2025" userId="8b9d417a-8c46-4136-87d3-9b6e2d7ca5cb" providerId="ADAL" clId="{8047A896-BBAD-448E-A5F5-E8027F4D86AB}" dt="2025-03-03T18:51:21.287" v="2812" actId="13822"/>
          <ac:spMkLst>
            <pc:docMk/>
            <pc:sldMk cId="2095283554" sldId="7772"/>
            <ac:spMk id="11" creationId="{DC72042F-15E1-3C21-81FD-3A5DAA42CCFB}"/>
          </ac:spMkLst>
        </pc:spChg>
        <pc:spChg chg="mod">
          <ac:chgData name="Hyatt, Jacob E CDT 2025" userId="8b9d417a-8c46-4136-87d3-9b6e2d7ca5cb" providerId="ADAL" clId="{8047A896-BBAD-448E-A5F5-E8027F4D86AB}" dt="2025-03-03T18:51:21.287" v="2812" actId="13822"/>
          <ac:spMkLst>
            <pc:docMk/>
            <pc:sldMk cId="2095283554" sldId="7772"/>
            <ac:spMk id="13" creationId="{BE2A0F5F-8D17-0771-609F-482B161F9E12}"/>
          </ac:spMkLst>
        </pc:spChg>
        <pc:spChg chg="mod">
          <ac:chgData name="Hyatt, Jacob E CDT 2025" userId="8b9d417a-8c46-4136-87d3-9b6e2d7ca5cb" providerId="ADAL" clId="{8047A896-BBAD-448E-A5F5-E8027F4D86AB}" dt="2025-03-03T18:51:20.808" v="2811" actId="13822"/>
          <ac:spMkLst>
            <pc:docMk/>
            <pc:sldMk cId="2095283554" sldId="7772"/>
            <ac:spMk id="15" creationId="{AB8EF855-1849-8554-518C-77CCC97A798F}"/>
          </ac:spMkLst>
        </pc:spChg>
        <pc:spChg chg="mod">
          <ac:chgData name="Hyatt, Jacob E CDT 2025" userId="8b9d417a-8c46-4136-87d3-9b6e2d7ca5cb" providerId="ADAL" clId="{8047A896-BBAD-448E-A5F5-E8027F4D86AB}" dt="2025-03-03T18:51:20.808" v="2811" actId="13822"/>
          <ac:spMkLst>
            <pc:docMk/>
            <pc:sldMk cId="2095283554" sldId="7772"/>
            <ac:spMk id="17" creationId="{64054750-2B60-3698-5EF5-68AE387A8E90}"/>
          </ac:spMkLst>
        </pc:spChg>
        <pc:spChg chg="mod">
          <ac:chgData name="Hyatt, Jacob E CDT 2025" userId="8b9d417a-8c46-4136-87d3-9b6e2d7ca5cb" providerId="ADAL" clId="{8047A896-BBAD-448E-A5F5-E8027F4D86AB}" dt="2025-03-03T18:51:20.808" v="2811" actId="13822"/>
          <ac:spMkLst>
            <pc:docMk/>
            <pc:sldMk cId="2095283554" sldId="7772"/>
            <ac:spMk id="19" creationId="{769F2D96-D163-1781-A9D8-804B726C16F9}"/>
          </ac:spMkLst>
        </pc:spChg>
        <pc:spChg chg="mod">
          <ac:chgData name="Hyatt, Jacob E CDT 2025" userId="8b9d417a-8c46-4136-87d3-9b6e2d7ca5cb" providerId="ADAL" clId="{8047A896-BBAD-448E-A5F5-E8027F4D86AB}" dt="2025-03-03T18:51:20.808" v="2811" actId="13822"/>
          <ac:spMkLst>
            <pc:docMk/>
            <pc:sldMk cId="2095283554" sldId="7772"/>
            <ac:spMk id="21" creationId="{9C7F3F15-6DAD-73B3-B97B-6A186E9401EC}"/>
          </ac:spMkLst>
        </pc:spChg>
        <pc:spChg chg="mod">
          <ac:chgData name="Hyatt, Jacob E CDT 2025" userId="8b9d417a-8c46-4136-87d3-9b6e2d7ca5cb" providerId="ADAL" clId="{8047A896-BBAD-448E-A5F5-E8027F4D86AB}" dt="2025-03-03T18:51:20.808" v="2811" actId="13822"/>
          <ac:spMkLst>
            <pc:docMk/>
            <pc:sldMk cId="2095283554" sldId="7772"/>
            <ac:spMk id="23" creationId="{C9CA4F4A-C327-3A67-0DBF-6D951950E8FC}"/>
          </ac:spMkLst>
        </pc:spChg>
        <pc:spChg chg="mod">
          <ac:chgData name="Hyatt, Jacob E CDT 2025" userId="8b9d417a-8c46-4136-87d3-9b6e2d7ca5cb" providerId="ADAL" clId="{8047A896-BBAD-448E-A5F5-E8027F4D86AB}" dt="2025-03-03T18:51:20.808" v="2811" actId="13822"/>
          <ac:spMkLst>
            <pc:docMk/>
            <pc:sldMk cId="2095283554" sldId="7772"/>
            <ac:spMk id="31" creationId="{16C852F2-2A51-36DE-DB7C-F0BC442580A6}"/>
          </ac:spMkLst>
        </pc:spChg>
        <pc:spChg chg="mod">
          <ac:chgData name="Hyatt, Jacob E CDT 2025" userId="8b9d417a-8c46-4136-87d3-9b6e2d7ca5cb" providerId="ADAL" clId="{8047A896-BBAD-448E-A5F5-E8027F4D86AB}" dt="2025-03-03T18:51:20.808" v="2811" actId="13822"/>
          <ac:spMkLst>
            <pc:docMk/>
            <pc:sldMk cId="2095283554" sldId="7772"/>
            <ac:spMk id="35" creationId="{94BD30A9-0984-75E1-564C-9D4C94D31833}"/>
          </ac:spMkLst>
        </pc:spChg>
        <pc:spChg chg="mod">
          <ac:chgData name="Hyatt, Jacob E CDT 2025" userId="8b9d417a-8c46-4136-87d3-9b6e2d7ca5cb" providerId="ADAL" clId="{8047A896-BBAD-448E-A5F5-E8027F4D86AB}" dt="2025-03-03T18:51:21.287" v="2812" actId="13822"/>
          <ac:spMkLst>
            <pc:docMk/>
            <pc:sldMk cId="2095283554" sldId="7772"/>
            <ac:spMk id="37" creationId="{E43DFD3C-518A-E5C1-0FE6-EA265676F4DE}"/>
          </ac:spMkLst>
        </pc:spChg>
        <pc:spChg chg="mod">
          <ac:chgData name="Hyatt, Jacob E CDT 2025" userId="8b9d417a-8c46-4136-87d3-9b6e2d7ca5cb" providerId="ADAL" clId="{8047A896-BBAD-448E-A5F5-E8027F4D86AB}" dt="2025-03-03T18:51:21.287" v="2812" actId="13822"/>
          <ac:spMkLst>
            <pc:docMk/>
            <pc:sldMk cId="2095283554" sldId="7772"/>
            <ac:spMk id="39" creationId="{274D897F-B5E1-5EBA-AE41-45645488F073}"/>
          </ac:spMkLst>
        </pc:spChg>
        <pc:spChg chg="mod">
          <ac:chgData name="Hyatt, Jacob E CDT 2025" userId="8b9d417a-8c46-4136-87d3-9b6e2d7ca5cb" providerId="ADAL" clId="{8047A896-BBAD-448E-A5F5-E8027F4D86AB}" dt="2025-03-03T18:51:20.808" v="2811" actId="13822"/>
          <ac:spMkLst>
            <pc:docMk/>
            <pc:sldMk cId="2095283554" sldId="7772"/>
            <ac:spMk id="41" creationId="{53C84BC4-2F0C-5EE1-CA1B-99C33B653798}"/>
          </ac:spMkLst>
        </pc:spChg>
        <pc:spChg chg="mod">
          <ac:chgData name="Hyatt, Jacob E CDT 2025" userId="8b9d417a-8c46-4136-87d3-9b6e2d7ca5cb" providerId="ADAL" clId="{8047A896-BBAD-448E-A5F5-E8027F4D86AB}" dt="2025-03-03T18:51:21.287" v="2812" actId="13822"/>
          <ac:spMkLst>
            <pc:docMk/>
            <pc:sldMk cId="2095283554" sldId="7772"/>
            <ac:spMk id="42" creationId="{17AADF41-9D43-710F-9DFC-D3EC2CBEA584}"/>
          </ac:spMkLst>
        </pc:spChg>
        <pc:spChg chg="mod">
          <ac:chgData name="Hyatt, Jacob E CDT 2025" userId="8b9d417a-8c46-4136-87d3-9b6e2d7ca5cb" providerId="ADAL" clId="{8047A896-BBAD-448E-A5F5-E8027F4D86AB}" dt="2025-03-03T18:51:21.287" v="2812" actId="13822"/>
          <ac:spMkLst>
            <pc:docMk/>
            <pc:sldMk cId="2095283554" sldId="7772"/>
            <ac:spMk id="44" creationId="{8FE22257-D635-A881-38E1-00F302940DD6}"/>
          </ac:spMkLst>
        </pc:spChg>
      </pc:sldChg>
      <pc:sldChg chg="addSp delSp modSp add del mod chgLayout">
        <pc:chgData name="Hyatt, Jacob E CDT 2025" userId="8b9d417a-8c46-4136-87d3-9b6e2d7ca5cb" providerId="ADAL" clId="{8047A896-BBAD-448E-A5F5-E8027F4D86AB}" dt="2025-03-03T17:44:45.095" v="67"/>
        <pc:sldMkLst>
          <pc:docMk/>
          <pc:sldMk cId="3432047057" sldId="7773"/>
        </pc:sldMkLst>
      </pc:sldChg>
      <pc:sldChg chg="add del">
        <pc:chgData name="Hyatt, Jacob E CDT 2025" userId="8b9d417a-8c46-4136-87d3-9b6e2d7ca5cb" providerId="ADAL" clId="{8047A896-BBAD-448E-A5F5-E8027F4D86AB}" dt="2025-03-03T18:17:38.367" v="1504" actId="47"/>
        <pc:sldMkLst>
          <pc:docMk/>
          <pc:sldMk cId="2224032606" sldId="7781"/>
        </pc:sldMkLst>
      </pc:sldChg>
      <pc:sldChg chg="add del">
        <pc:chgData name="Hyatt, Jacob E CDT 2025" userId="8b9d417a-8c46-4136-87d3-9b6e2d7ca5cb" providerId="ADAL" clId="{8047A896-BBAD-448E-A5F5-E8027F4D86AB}" dt="2025-03-03T18:17:38.945" v="1505" actId="47"/>
        <pc:sldMkLst>
          <pc:docMk/>
          <pc:sldMk cId="257550346" sldId="7784"/>
        </pc:sldMkLst>
      </pc:sldChg>
      <pc:sldChg chg="del">
        <pc:chgData name="Hyatt, Jacob E CDT 2025" userId="8b9d417a-8c46-4136-87d3-9b6e2d7ca5cb" providerId="ADAL" clId="{8047A896-BBAD-448E-A5F5-E8027F4D86AB}" dt="2025-03-03T17:40:15.370" v="2" actId="47"/>
        <pc:sldMkLst>
          <pc:docMk/>
          <pc:sldMk cId="1777808501" sldId="7790"/>
        </pc:sldMkLst>
      </pc:sldChg>
      <pc:sldChg chg="del">
        <pc:chgData name="Hyatt, Jacob E CDT 2025" userId="8b9d417a-8c46-4136-87d3-9b6e2d7ca5cb" providerId="ADAL" clId="{8047A896-BBAD-448E-A5F5-E8027F4D86AB}" dt="2025-03-03T17:41:17.691" v="16" actId="47"/>
        <pc:sldMkLst>
          <pc:docMk/>
          <pc:sldMk cId="687997316" sldId="7792"/>
        </pc:sldMkLst>
      </pc:sldChg>
      <pc:sldChg chg="add del">
        <pc:chgData name="Hyatt, Jacob E CDT 2025" userId="8b9d417a-8c46-4136-87d3-9b6e2d7ca5cb" providerId="ADAL" clId="{8047A896-BBAD-448E-A5F5-E8027F4D86AB}" dt="2025-03-03T18:17:37.021" v="1503" actId="47"/>
        <pc:sldMkLst>
          <pc:docMk/>
          <pc:sldMk cId="1894668777" sldId="7793"/>
        </pc:sldMkLst>
      </pc:sldChg>
      <pc:sldChg chg="del">
        <pc:chgData name="Hyatt, Jacob E CDT 2025" userId="8b9d417a-8c46-4136-87d3-9b6e2d7ca5cb" providerId="ADAL" clId="{8047A896-BBAD-448E-A5F5-E8027F4D86AB}" dt="2025-03-03T17:41:18.242" v="19" actId="47"/>
        <pc:sldMkLst>
          <pc:docMk/>
          <pc:sldMk cId="4072707640" sldId="7794"/>
        </pc:sldMkLst>
      </pc:sldChg>
      <pc:sldChg chg="del">
        <pc:chgData name="Hyatt, Jacob E CDT 2025" userId="8b9d417a-8c46-4136-87d3-9b6e2d7ca5cb" providerId="ADAL" clId="{8047A896-BBAD-448E-A5F5-E8027F4D86AB}" dt="2025-03-03T17:41:18.083" v="18" actId="47"/>
        <pc:sldMkLst>
          <pc:docMk/>
          <pc:sldMk cId="1814525266" sldId="7795"/>
        </pc:sldMkLst>
      </pc:sldChg>
      <pc:sldChg chg="del">
        <pc:chgData name="Hyatt, Jacob E CDT 2025" userId="8b9d417a-8c46-4136-87d3-9b6e2d7ca5cb" providerId="ADAL" clId="{8047A896-BBAD-448E-A5F5-E8027F4D86AB}" dt="2025-03-03T17:41:18.980" v="23" actId="47"/>
        <pc:sldMkLst>
          <pc:docMk/>
          <pc:sldMk cId="1684496345" sldId="7796"/>
        </pc:sldMkLst>
      </pc:sldChg>
      <pc:sldChg chg="del">
        <pc:chgData name="Hyatt, Jacob E CDT 2025" userId="8b9d417a-8c46-4136-87d3-9b6e2d7ca5cb" providerId="ADAL" clId="{8047A896-BBAD-448E-A5F5-E8027F4D86AB}" dt="2025-03-03T17:41:18.593" v="21" actId="47"/>
        <pc:sldMkLst>
          <pc:docMk/>
          <pc:sldMk cId="740659356" sldId="7798"/>
        </pc:sldMkLst>
      </pc:sldChg>
      <pc:sldChg chg="del">
        <pc:chgData name="Hyatt, Jacob E CDT 2025" userId="8b9d417a-8c46-4136-87d3-9b6e2d7ca5cb" providerId="ADAL" clId="{8047A896-BBAD-448E-A5F5-E8027F4D86AB}" dt="2025-03-03T17:41:18.419" v="20" actId="47"/>
        <pc:sldMkLst>
          <pc:docMk/>
          <pc:sldMk cId="2949939741" sldId="7799"/>
        </pc:sldMkLst>
      </pc:sldChg>
      <pc:sldChg chg="del">
        <pc:chgData name="Hyatt, Jacob E CDT 2025" userId="8b9d417a-8c46-4136-87d3-9b6e2d7ca5cb" providerId="ADAL" clId="{8047A896-BBAD-448E-A5F5-E8027F4D86AB}" dt="2025-03-03T17:41:18.780" v="22" actId="47"/>
        <pc:sldMkLst>
          <pc:docMk/>
          <pc:sldMk cId="1836170007" sldId="7800"/>
        </pc:sldMkLst>
      </pc:sldChg>
      <pc:sldChg chg="add del">
        <pc:chgData name="Hyatt, Jacob E CDT 2025" userId="8b9d417a-8c46-4136-87d3-9b6e2d7ca5cb" providerId="ADAL" clId="{8047A896-BBAD-448E-A5F5-E8027F4D86AB}" dt="2025-03-03T17:54:29.190" v="810" actId="47"/>
        <pc:sldMkLst>
          <pc:docMk/>
          <pc:sldMk cId="678689747" sldId="7801"/>
        </pc:sldMkLst>
      </pc:sldChg>
      <pc:sldChg chg="add del">
        <pc:chgData name="Hyatt, Jacob E CDT 2025" userId="8b9d417a-8c46-4136-87d3-9b6e2d7ca5cb" providerId="ADAL" clId="{8047A896-BBAD-448E-A5F5-E8027F4D86AB}" dt="2025-03-03T18:17:34.895" v="1502" actId="47"/>
        <pc:sldMkLst>
          <pc:docMk/>
          <pc:sldMk cId="1932714958" sldId="7804"/>
        </pc:sldMkLst>
      </pc:sldChg>
      <pc:sldChg chg="del">
        <pc:chgData name="Hyatt, Jacob E CDT 2025" userId="8b9d417a-8c46-4136-87d3-9b6e2d7ca5cb" providerId="ADAL" clId="{8047A896-BBAD-448E-A5F5-E8027F4D86AB}" dt="2025-03-03T17:40:16.820" v="3" actId="47"/>
        <pc:sldMkLst>
          <pc:docMk/>
          <pc:sldMk cId="1948456123" sldId="7806"/>
        </pc:sldMkLst>
      </pc:sldChg>
      <pc:sldChg chg="add del">
        <pc:chgData name="Hyatt, Jacob E CDT 2025" userId="8b9d417a-8c46-4136-87d3-9b6e2d7ca5cb" providerId="ADAL" clId="{8047A896-BBAD-448E-A5F5-E8027F4D86AB}" dt="2025-03-03T18:17:33.530" v="1501" actId="47"/>
        <pc:sldMkLst>
          <pc:docMk/>
          <pc:sldMk cId="1046124457" sldId="7808"/>
        </pc:sldMkLst>
      </pc:sldChg>
      <pc:sldChg chg="addSp delSp modSp add mod ord modNotesTx">
        <pc:chgData name="Hyatt, Jacob E CDT 2025" userId="8b9d417a-8c46-4136-87d3-9b6e2d7ca5cb" providerId="ADAL" clId="{8047A896-BBAD-448E-A5F5-E8027F4D86AB}" dt="2025-03-06T18:39:56.996" v="4223" actId="20577"/>
        <pc:sldMkLst>
          <pc:docMk/>
          <pc:sldMk cId="3278189971" sldId="7809"/>
        </pc:sldMkLst>
        <pc:spChg chg="add mod">
          <ac:chgData name="Hyatt, Jacob E CDT 2025" userId="8b9d417a-8c46-4136-87d3-9b6e2d7ca5cb" providerId="ADAL" clId="{8047A896-BBAD-448E-A5F5-E8027F4D86AB}" dt="2025-03-03T18:36:08.754" v="2203" actId="1076"/>
          <ac:spMkLst>
            <pc:docMk/>
            <pc:sldMk cId="3278189971" sldId="7809"/>
            <ac:spMk id="2" creationId="{329F6DCF-0906-D721-73B9-48801C1F740E}"/>
          </ac:spMkLst>
        </pc:spChg>
        <pc:spChg chg="add del mod">
          <ac:chgData name="Hyatt, Jacob E CDT 2025" userId="8b9d417a-8c46-4136-87d3-9b6e2d7ca5cb" providerId="ADAL" clId="{8047A896-BBAD-448E-A5F5-E8027F4D86AB}" dt="2025-03-03T18:36:08.754" v="2203" actId="1076"/>
          <ac:spMkLst>
            <pc:docMk/>
            <pc:sldMk cId="3278189971" sldId="7809"/>
            <ac:spMk id="3" creationId="{CF74984A-E8AC-27D6-7248-C980C1ABF91B}"/>
          </ac:spMkLst>
        </pc:spChg>
        <pc:spChg chg="add mod">
          <ac:chgData name="Hyatt, Jacob E CDT 2025" userId="8b9d417a-8c46-4136-87d3-9b6e2d7ca5cb" providerId="ADAL" clId="{8047A896-BBAD-448E-A5F5-E8027F4D86AB}" dt="2025-03-03T18:36:08.754" v="2203" actId="1076"/>
          <ac:spMkLst>
            <pc:docMk/>
            <pc:sldMk cId="3278189971" sldId="7809"/>
            <ac:spMk id="5" creationId="{5474D1C6-78E3-9829-4A86-EB7522891811}"/>
          </ac:spMkLst>
        </pc:spChg>
        <pc:spChg chg="add mod">
          <ac:chgData name="Hyatt, Jacob E CDT 2025" userId="8b9d417a-8c46-4136-87d3-9b6e2d7ca5cb" providerId="ADAL" clId="{8047A896-BBAD-448E-A5F5-E8027F4D86AB}" dt="2025-03-03T18:53:38.063" v="2846" actId="113"/>
          <ac:spMkLst>
            <pc:docMk/>
            <pc:sldMk cId="3278189971" sldId="7809"/>
            <ac:spMk id="7" creationId="{F482A205-4846-CA43-A253-4E0A063616F2}"/>
          </ac:spMkLst>
        </pc:spChg>
        <pc:spChg chg="mod">
          <ac:chgData name="Hyatt, Jacob E CDT 2025" userId="8b9d417a-8c46-4136-87d3-9b6e2d7ca5cb" providerId="ADAL" clId="{8047A896-BBAD-448E-A5F5-E8027F4D86AB}" dt="2025-03-03T17:45:07.574" v="89" actId="1076"/>
          <ac:spMkLst>
            <pc:docMk/>
            <pc:sldMk cId="3278189971" sldId="7809"/>
            <ac:spMk id="9" creationId="{C24F5014-7C1C-58BC-1E2E-40538EA3BD03}"/>
          </ac:spMkLst>
        </pc:spChg>
        <pc:spChg chg="add mod">
          <ac:chgData name="Hyatt, Jacob E CDT 2025" userId="8b9d417a-8c46-4136-87d3-9b6e2d7ca5cb" providerId="ADAL" clId="{8047A896-BBAD-448E-A5F5-E8027F4D86AB}" dt="2025-03-03T18:36:08.754" v="2203" actId="1076"/>
          <ac:spMkLst>
            <pc:docMk/>
            <pc:sldMk cId="3278189971" sldId="7809"/>
            <ac:spMk id="10" creationId="{C675147F-45B9-6691-33C4-51A6A55825EF}"/>
          </ac:spMkLst>
        </pc:spChg>
        <pc:spChg chg="add mod">
          <ac:chgData name="Hyatt, Jacob E CDT 2025" userId="8b9d417a-8c46-4136-87d3-9b6e2d7ca5cb" providerId="ADAL" clId="{8047A896-BBAD-448E-A5F5-E8027F4D86AB}" dt="2025-03-03T18:36:08.754" v="2203" actId="1076"/>
          <ac:spMkLst>
            <pc:docMk/>
            <pc:sldMk cId="3278189971" sldId="7809"/>
            <ac:spMk id="11" creationId="{D2EFEEE0-9757-6722-0D88-21535764E6F8}"/>
          </ac:spMkLst>
        </pc:spChg>
        <pc:spChg chg="add mod">
          <ac:chgData name="Hyatt, Jacob E CDT 2025" userId="8b9d417a-8c46-4136-87d3-9b6e2d7ca5cb" providerId="ADAL" clId="{8047A896-BBAD-448E-A5F5-E8027F4D86AB}" dt="2025-03-03T18:43:40.841" v="2578" actId="1076"/>
          <ac:spMkLst>
            <pc:docMk/>
            <pc:sldMk cId="3278189971" sldId="7809"/>
            <ac:spMk id="12" creationId="{CEC00B23-7E08-783E-F85F-9D8AC4EA3296}"/>
          </ac:spMkLst>
        </pc:spChg>
        <pc:spChg chg="add mod">
          <ac:chgData name="Hyatt, Jacob E CDT 2025" userId="8b9d417a-8c46-4136-87d3-9b6e2d7ca5cb" providerId="ADAL" clId="{8047A896-BBAD-448E-A5F5-E8027F4D86AB}" dt="2025-03-03T18:43:40.841" v="2578" actId="1076"/>
          <ac:spMkLst>
            <pc:docMk/>
            <pc:sldMk cId="3278189971" sldId="7809"/>
            <ac:spMk id="18" creationId="{15F83FEC-4139-1EC9-0D88-702234AF15AC}"/>
          </ac:spMkLst>
        </pc:spChg>
        <pc:spChg chg="add mod">
          <ac:chgData name="Hyatt, Jacob E CDT 2025" userId="8b9d417a-8c46-4136-87d3-9b6e2d7ca5cb" providerId="ADAL" clId="{8047A896-BBAD-448E-A5F5-E8027F4D86AB}" dt="2025-03-03T18:43:40.841" v="2578" actId="1076"/>
          <ac:spMkLst>
            <pc:docMk/>
            <pc:sldMk cId="3278189971" sldId="7809"/>
            <ac:spMk id="19" creationId="{73745837-6C3F-FBB1-38E5-60F4ADAFD424}"/>
          </ac:spMkLst>
        </pc:spChg>
        <pc:spChg chg="add mod">
          <ac:chgData name="Hyatt, Jacob E CDT 2025" userId="8b9d417a-8c46-4136-87d3-9b6e2d7ca5cb" providerId="ADAL" clId="{8047A896-BBAD-448E-A5F5-E8027F4D86AB}" dt="2025-03-03T18:43:40.841" v="2578" actId="1076"/>
          <ac:spMkLst>
            <pc:docMk/>
            <pc:sldMk cId="3278189971" sldId="7809"/>
            <ac:spMk id="20" creationId="{32013F83-746C-5067-F350-7523BE5DF9AE}"/>
          </ac:spMkLst>
        </pc:spChg>
        <pc:spChg chg="add mod">
          <ac:chgData name="Hyatt, Jacob E CDT 2025" userId="8b9d417a-8c46-4136-87d3-9b6e2d7ca5cb" providerId="ADAL" clId="{8047A896-BBAD-448E-A5F5-E8027F4D86AB}" dt="2025-03-03T18:36:26.808" v="2209" actId="13822"/>
          <ac:spMkLst>
            <pc:docMk/>
            <pc:sldMk cId="3278189971" sldId="7809"/>
            <ac:spMk id="48" creationId="{4664BC77-6AF5-D20B-AEBD-91BB3793CFF9}"/>
          </ac:spMkLst>
        </pc:spChg>
        <pc:spChg chg="add mod">
          <ac:chgData name="Hyatt, Jacob E CDT 2025" userId="8b9d417a-8c46-4136-87d3-9b6e2d7ca5cb" providerId="ADAL" clId="{8047A896-BBAD-448E-A5F5-E8027F4D86AB}" dt="2025-03-03T18:43:40.841" v="2578" actId="1076"/>
          <ac:spMkLst>
            <pc:docMk/>
            <pc:sldMk cId="3278189971" sldId="7809"/>
            <ac:spMk id="49" creationId="{1EC7348D-B552-CBD6-EF98-8D58D38AD95F}"/>
          </ac:spMkLst>
        </pc:spChg>
        <pc:spChg chg="add mod">
          <ac:chgData name="Hyatt, Jacob E CDT 2025" userId="8b9d417a-8c46-4136-87d3-9b6e2d7ca5cb" providerId="ADAL" clId="{8047A896-BBAD-448E-A5F5-E8027F4D86AB}" dt="2025-03-03T18:43:40.841" v="2578" actId="1076"/>
          <ac:spMkLst>
            <pc:docMk/>
            <pc:sldMk cId="3278189971" sldId="7809"/>
            <ac:spMk id="50" creationId="{FA930F30-9D65-B327-0281-B742CF47838D}"/>
          </ac:spMkLst>
        </pc:spChg>
        <pc:spChg chg="add mod">
          <ac:chgData name="Hyatt, Jacob E CDT 2025" userId="8b9d417a-8c46-4136-87d3-9b6e2d7ca5cb" providerId="ADAL" clId="{8047A896-BBAD-448E-A5F5-E8027F4D86AB}" dt="2025-03-03T18:43:40.841" v="2578" actId="1076"/>
          <ac:spMkLst>
            <pc:docMk/>
            <pc:sldMk cId="3278189971" sldId="7809"/>
            <ac:spMk id="51" creationId="{71DB7225-85B5-35F0-CE78-6457C7AA80BD}"/>
          </ac:spMkLst>
        </pc:spChg>
        <pc:spChg chg="add mod">
          <ac:chgData name="Hyatt, Jacob E CDT 2025" userId="8b9d417a-8c46-4136-87d3-9b6e2d7ca5cb" providerId="ADAL" clId="{8047A896-BBAD-448E-A5F5-E8027F4D86AB}" dt="2025-03-03T18:36:26.808" v="2209" actId="13822"/>
          <ac:spMkLst>
            <pc:docMk/>
            <pc:sldMk cId="3278189971" sldId="7809"/>
            <ac:spMk id="52" creationId="{2EB44AA6-3DAB-6592-33F9-E35C81A13ED0}"/>
          </ac:spMkLst>
        </pc:spChg>
        <pc:spChg chg="add mod">
          <ac:chgData name="Hyatt, Jacob E CDT 2025" userId="8b9d417a-8c46-4136-87d3-9b6e2d7ca5cb" providerId="ADAL" clId="{8047A896-BBAD-448E-A5F5-E8027F4D86AB}" dt="2025-03-03T18:43:40.841" v="2578" actId="1076"/>
          <ac:spMkLst>
            <pc:docMk/>
            <pc:sldMk cId="3278189971" sldId="7809"/>
            <ac:spMk id="53" creationId="{E68EB858-6FFD-EB0B-04DA-259EB8E61602}"/>
          </ac:spMkLst>
        </pc:spChg>
        <pc:spChg chg="add mod">
          <ac:chgData name="Hyatt, Jacob E CDT 2025" userId="8b9d417a-8c46-4136-87d3-9b6e2d7ca5cb" providerId="ADAL" clId="{8047A896-BBAD-448E-A5F5-E8027F4D86AB}" dt="2025-03-03T18:43:40.841" v="2578" actId="1076"/>
          <ac:spMkLst>
            <pc:docMk/>
            <pc:sldMk cId="3278189971" sldId="7809"/>
            <ac:spMk id="54" creationId="{969381A3-AED1-4F0F-6D11-3C6AC8F33CCB}"/>
          </ac:spMkLst>
        </pc:spChg>
        <pc:spChg chg="add mod">
          <ac:chgData name="Hyatt, Jacob E CDT 2025" userId="8b9d417a-8c46-4136-87d3-9b6e2d7ca5cb" providerId="ADAL" clId="{8047A896-BBAD-448E-A5F5-E8027F4D86AB}" dt="2025-03-03T18:43:40.841" v="2578" actId="1076"/>
          <ac:spMkLst>
            <pc:docMk/>
            <pc:sldMk cId="3278189971" sldId="7809"/>
            <ac:spMk id="55" creationId="{40E43B19-243D-F461-A990-0F00843BA8EC}"/>
          </ac:spMkLst>
        </pc:spChg>
        <pc:spChg chg="add mod">
          <ac:chgData name="Hyatt, Jacob E CDT 2025" userId="8b9d417a-8c46-4136-87d3-9b6e2d7ca5cb" providerId="ADAL" clId="{8047A896-BBAD-448E-A5F5-E8027F4D86AB}" dt="2025-03-03T18:36:26.808" v="2209" actId="13822"/>
          <ac:spMkLst>
            <pc:docMk/>
            <pc:sldMk cId="3278189971" sldId="7809"/>
            <ac:spMk id="56" creationId="{C8C1AE0B-97E8-DC78-700B-F449FA7427D8}"/>
          </ac:spMkLst>
        </pc:spChg>
        <pc:cxnChg chg="add mod">
          <ac:chgData name="Hyatt, Jacob E CDT 2025" userId="8b9d417a-8c46-4136-87d3-9b6e2d7ca5cb" providerId="ADAL" clId="{8047A896-BBAD-448E-A5F5-E8027F4D86AB}" dt="2025-03-03T18:35:07.614" v="2177" actId="13822"/>
          <ac:cxnSpMkLst>
            <pc:docMk/>
            <pc:sldMk cId="3278189971" sldId="7809"/>
            <ac:cxnSpMk id="26" creationId="{705B2744-7634-4521-C54D-2D83303CE074}"/>
          </ac:cxnSpMkLst>
        </pc:cxnChg>
        <pc:cxnChg chg="add mod">
          <ac:chgData name="Hyatt, Jacob E CDT 2025" userId="8b9d417a-8c46-4136-87d3-9b6e2d7ca5cb" providerId="ADAL" clId="{8047A896-BBAD-448E-A5F5-E8027F4D86AB}" dt="2025-03-03T18:36:08.754" v="2203" actId="1076"/>
          <ac:cxnSpMkLst>
            <pc:docMk/>
            <pc:sldMk cId="3278189971" sldId="7809"/>
            <ac:cxnSpMk id="27" creationId="{D6C7BB2A-8D07-C4AD-5C94-C1D449B6C6A0}"/>
          </ac:cxnSpMkLst>
        </pc:cxnChg>
        <pc:cxnChg chg="add mod">
          <ac:chgData name="Hyatt, Jacob E CDT 2025" userId="8b9d417a-8c46-4136-87d3-9b6e2d7ca5cb" providerId="ADAL" clId="{8047A896-BBAD-448E-A5F5-E8027F4D86AB}" dt="2025-03-03T18:35:19.498" v="2183" actId="14100"/>
          <ac:cxnSpMkLst>
            <pc:docMk/>
            <pc:sldMk cId="3278189971" sldId="7809"/>
            <ac:cxnSpMk id="30" creationId="{E5BFBCC1-A91A-5BBD-80D3-3D62F61ACC18}"/>
          </ac:cxnSpMkLst>
        </pc:cxnChg>
        <pc:cxnChg chg="add mod">
          <ac:chgData name="Hyatt, Jacob E CDT 2025" userId="8b9d417a-8c46-4136-87d3-9b6e2d7ca5cb" providerId="ADAL" clId="{8047A896-BBAD-448E-A5F5-E8027F4D86AB}" dt="2025-03-03T18:35:25.975" v="2186" actId="14100"/>
          <ac:cxnSpMkLst>
            <pc:docMk/>
            <pc:sldMk cId="3278189971" sldId="7809"/>
            <ac:cxnSpMk id="33" creationId="{72B0F22A-D0C3-9EC2-FFA6-FD40AC977A23}"/>
          </ac:cxnSpMkLst>
        </pc:cxnChg>
        <pc:cxnChg chg="add mod">
          <ac:chgData name="Hyatt, Jacob E CDT 2025" userId="8b9d417a-8c46-4136-87d3-9b6e2d7ca5cb" providerId="ADAL" clId="{8047A896-BBAD-448E-A5F5-E8027F4D86AB}" dt="2025-03-03T18:35:30.702" v="2189" actId="14100"/>
          <ac:cxnSpMkLst>
            <pc:docMk/>
            <pc:sldMk cId="3278189971" sldId="7809"/>
            <ac:cxnSpMk id="36" creationId="{C65A88C4-4FCD-DCF1-9FE1-7F534D8389C1}"/>
          </ac:cxnSpMkLst>
        </pc:cxnChg>
        <pc:cxnChg chg="add mod">
          <ac:chgData name="Hyatt, Jacob E CDT 2025" userId="8b9d417a-8c46-4136-87d3-9b6e2d7ca5cb" providerId="ADAL" clId="{8047A896-BBAD-448E-A5F5-E8027F4D86AB}" dt="2025-03-03T18:35:37.237" v="2192" actId="14100"/>
          <ac:cxnSpMkLst>
            <pc:docMk/>
            <pc:sldMk cId="3278189971" sldId="7809"/>
            <ac:cxnSpMk id="39" creationId="{3723D7A0-DD33-AE19-20D1-8FC5A8B0A918}"/>
          </ac:cxnSpMkLst>
        </pc:cxnChg>
        <pc:cxnChg chg="add mod">
          <ac:chgData name="Hyatt, Jacob E CDT 2025" userId="8b9d417a-8c46-4136-87d3-9b6e2d7ca5cb" providerId="ADAL" clId="{8047A896-BBAD-448E-A5F5-E8027F4D86AB}" dt="2025-03-03T18:35:42.805" v="2195" actId="14100"/>
          <ac:cxnSpMkLst>
            <pc:docMk/>
            <pc:sldMk cId="3278189971" sldId="7809"/>
            <ac:cxnSpMk id="42" creationId="{5AFD88E6-D341-E287-004F-9915A1B5CB92}"/>
          </ac:cxnSpMkLst>
        </pc:cxnChg>
        <pc:cxnChg chg="add mod">
          <ac:chgData name="Hyatt, Jacob E CDT 2025" userId="8b9d417a-8c46-4136-87d3-9b6e2d7ca5cb" providerId="ADAL" clId="{8047A896-BBAD-448E-A5F5-E8027F4D86AB}" dt="2025-03-03T18:35:47.510" v="2198" actId="14100"/>
          <ac:cxnSpMkLst>
            <pc:docMk/>
            <pc:sldMk cId="3278189971" sldId="7809"/>
            <ac:cxnSpMk id="45" creationId="{64F6C275-BE7E-1282-5BBA-527298821266}"/>
          </ac:cxnSpMkLst>
        </pc:cxnChg>
        <pc:cxnChg chg="mod">
          <ac:chgData name="Hyatt, Jacob E CDT 2025" userId="8b9d417a-8c46-4136-87d3-9b6e2d7ca5cb" providerId="ADAL" clId="{8047A896-BBAD-448E-A5F5-E8027F4D86AB}" dt="2025-03-03T18:37:10.835" v="2218" actId="14100"/>
          <ac:cxnSpMkLst>
            <pc:docMk/>
            <pc:sldMk cId="3278189971" sldId="7809"/>
            <ac:cxnSpMk id="61" creationId="{ADB660BC-18C6-4E0B-AAB9-37D00E8F246C}"/>
          </ac:cxnSpMkLst>
        </pc:cxnChg>
        <pc:cxnChg chg="add mod">
          <ac:chgData name="Hyatt, Jacob E CDT 2025" userId="8b9d417a-8c46-4136-87d3-9b6e2d7ca5cb" providerId="ADAL" clId="{8047A896-BBAD-448E-A5F5-E8027F4D86AB}" dt="2025-03-03T18:37:15.484" v="2221" actId="14100"/>
          <ac:cxnSpMkLst>
            <pc:docMk/>
            <pc:sldMk cId="3278189971" sldId="7809"/>
            <ac:cxnSpMk id="67" creationId="{B606BBA4-0820-A377-1420-629486D5A19D}"/>
          </ac:cxnSpMkLst>
        </pc:cxnChg>
        <pc:cxnChg chg="add mod">
          <ac:chgData name="Hyatt, Jacob E CDT 2025" userId="8b9d417a-8c46-4136-87d3-9b6e2d7ca5cb" providerId="ADAL" clId="{8047A896-BBAD-448E-A5F5-E8027F4D86AB}" dt="2025-03-03T18:37:20.430" v="2224" actId="14100"/>
          <ac:cxnSpMkLst>
            <pc:docMk/>
            <pc:sldMk cId="3278189971" sldId="7809"/>
            <ac:cxnSpMk id="70" creationId="{97FD63CD-5D9C-00E5-6E81-15614E98DAD4}"/>
          </ac:cxnSpMkLst>
        </pc:cxnChg>
        <pc:cxnChg chg="add mod">
          <ac:chgData name="Hyatt, Jacob E CDT 2025" userId="8b9d417a-8c46-4136-87d3-9b6e2d7ca5cb" providerId="ADAL" clId="{8047A896-BBAD-448E-A5F5-E8027F4D86AB}" dt="2025-03-03T18:37:26.139" v="2227" actId="14100"/>
          <ac:cxnSpMkLst>
            <pc:docMk/>
            <pc:sldMk cId="3278189971" sldId="7809"/>
            <ac:cxnSpMk id="73" creationId="{35B6E6AB-C564-8DF5-DF33-6819C2D867AF}"/>
          </ac:cxnSpMkLst>
        </pc:cxnChg>
        <pc:cxnChg chg="add mod">
          <ac:chgData name="Hyatt, Jacob E CDT 2025" userId="8b9d417a-8c46-4136-87d3-9b6e2d7ca5cb" providerId="ADAL" clId="{8047A896-BBAD-448E-A5F5-E8027F4D86AB}" dt="2025-03-03T18:37:30.601" v="2230" actId="14100"/>
          <ac:cxnSpMkLst>
            <pc:docMk/>
            <pc:sldMk cId="3278189971" sldId="7809"/>
            <ac:cxnSpMk id="76" creationId="{C4D4B426-D7C7-1A49-BB3B-0BA22699A58E}"/>
          </ac:cxnSpMkLst>
        </pc:cxnChg>
        <pc:cxnChg chg="add mod">
          <ac:chgData name="Hyatt, Jacob E CDT 2025" userId="8b9d417a-8c46-4136-87d3-9b6e2d7ca5cb" providerId="ADAL" clId="{8047A896-BBAD-448E-A5F5-E8027F4D86AB}" dt="2025-03-03T18:37:37.777" v="2234" actId="14100"/>
          <ac:cxnSpMkLst>
            <pc:docMk/>
            <pc:sldMk cId="3278189971" sldId="7809"/>
            <ac:cxnSpMk id="79" creationId="{1FDF95EF-DE86-AD4D-5173-09F8675E5388}"/>
          </ac:cxnSpMkLst>
        </pc:cxnChg>
        <pc:cxnChg chg="add mod">
          <ac:chgData name="Hyatt, Jacob E CDT 2025" userId="8b9d417a-8c46-4136-87d3-9b6e2d7ca5cb" providerId="ADAL" clId="{8047A896-BBAD-448E-A5F5-E8027F4D86AB}" dt="2025-03-03T18:37:42.546" v="2237" actId="14100"/>
          <ac:cxnSpMkLst>
            <pc:docMk/>
            <pc:sldMk cId="3278189971" sldId="7809"/>
            <ac:cxnSpMk id="83" creationId="{D4BFF348-29E6-C816-41C8-BD20208F3E79}"/>
          </ac:cxnSpMkLst>
        </pc:cxnChg>
        <pc:cxnChg chg="add mod">
          <ac:chgData name="Hyatt, Jacob E CDT 2025" userId="8b9d417a-8c46-4136-87d3-9b6e2d7ca5cb" providerId="ADAL" clId="{8047A896-BBAD-448E-A5F5-E8027F4D86AB}" dt="2025-03-03T18:37:46.874" v="2240" actId="14100"/>
          <ac:cxnSpMkLst>
            <pc:docMk/>
            <pc:sldMk cId="3278189971" sldId="7809"/>
            <ac:cxnSpMk id="86" creationId="{FDDC783E-2DE4-087B-A208-5FB9AF13C102}"/>
          </ac:cxnSpMkLst>
        </pc:cxnChg>
      </pc:sldChg>
      <pc:sldChg chg="modSp add mod modNotesTx">
        <pc:chgData name="Hyatt, Jacob E CDT 2025" userId="8b9d417a-8c46-4136-87d3-9b6e2d7ca5cb" providerId="ADAL" clId="{8047A896-BBAD-448E-A5F5-E8027F4D86AB}" dt="2025-03-06T18:40:08.151" v="4225" actId="20577"/>
        <pc:sldMkLst>
          <pc:docMk/>
          <pc:sldMk cId="4008064676" sldId="7810"/>
        </pc:sldMkLst>
        <pc:spChg chg="mod">
          <ac:chgData name="Hyatt, Jacob E CDT 2025" userId="8b9d417a-8c46-4136-87d3-9b6e2d7ca5cb" providerId="ADAL" clId="{8047A896-BBAD-448E-A5F5-E8027F4D86AB}" dt="2025-03-06T17:59:08.676" v="4039" actId="20577"/>
          <ac:spMkLst>
            <pc:docMk/>
            <pc:sldMk cId="4008064676" sldId="7810"/>
            <ac:spMk id="7" creationId="{395B0F5F-0A76-A8F6-7C45-442FF43D494C}"/>
          </ac:spMkLst>
        </pc:spChg>
        <pc:spChg chg="mod">
          <ac:chgData name="Hyatt, Jacob E CDT 2025" userId="8b9d417a-8c46-4136-87d3-9b6e2d7ca5cb" providerId="ADAL" clId="{8047A896-BBAD-448E-A5F5-E8027F4D86AB}" dt="2025-03-03T17:47:23.109" v="268" actId="20577"/>
          <ac:spMkLst>
            <pc:docMk/>
            <pc:sldMk cId="4008064676" sldId="7810"/>
            <ac:spMk id="9" creationId="{CDD19360-7F88-DAD3-5188-1BFF9E97BE16}"/>
          </ac:spMkLst>
        </pc:spChg>
      </pc:sldChg>
      <pc:sldChg chg="addSp delSp modSp add mod modNotesTx">
        <pc:chgData name="Hyatt, Jacob E CDT 2025" userId="8b9d417a-8c46-4136-87d3-9b6e2d7ca5cb" providerId="ADAL" clId="{8047A896-BBAD-448E-A5F5-E8027F4D86AB}" dt="2025-03-06T18:40:10.584" v="4226" actId="20577"/>
        <pc:sldMkLst>
          <pc:docMk/>
          <pc:sldMk cId="1032092768" sldId="7811"/>
        </pc:sldMkLst>
        <pc:spChg chg="add del mod">
          <ac:chgData name="Hyatt, Jacob E CDT 2025" userId="8b9d417a-8c46-4136-87d3-9b6e2d7ca5cb" providerId="ADAL" clId="{8047A896-BBAD-448E-A5F5-E8027F4D86AB}" dt="2025-03-03T18:05:23.286" v="1099" actId="1076"/>
          <ac:spMkLst>
            <pc:docMk/>
            <pc:sldMk cId="1032092768" sldId="7811"/>
            <ac:spMk id="2" creationId="{11F2C9A5-DF7B-0A06-4B8C-971A574C7C27}"/>
          </ac:spMkLst>
        </pc:spChg>
        <pc:spChg chg="add mod">
          <ac:chgData name="Hyatt, Jacob E CDT 2025" userId="8b9d417a-8c46-4136-87d3-9b6e2d7ca5cb" providerId="ADAL" clId="{8047A896-BBAD-448E-A5F5-E8027F4D86AB}" dt="2025-03-03T18:05:23.286" v="1099" actId="1076"/>
          <ac:spMkLst>
            <pc:docMk/>
            <pc:sldMk cId="1032092768" sldId="7811"/>
            <ac:spMk id="3" creationId="{30E93E17-8735-665B-E35E-325B5BF0BDB9}"/>
          </ac:spMkLst>
        </pc:spChg>
        <pc:spChg chg="add mod">
          <ac:chgData name="Hyatt, Jacob E CDT 2025" userId="8b9d417a-8c46-4136-87d3-9b6e2d7ca5cb" providerId="ADAL" clId="{8047A896-BBAD-448E-A5F5-E8027F4D86AB}" dt="2025-03-03T18:05:23.286" v="1099" actId="1076"/>
          <ac:spMkLst>
            <pc:docMk/>
            <pc:sldMk cId="1032092768" sldId="7811"/>
            <ac:spMk id="5" creationId="{B276A32F-2809-A74B-60C8-5B042F3237F1}"/>
          </ac:spMkLst>
        </pc:spChg>
        <pc:spChg chg="mod">
          <ac:chgData name="Hyatt, Jacob E CDT 2025" userId="8b9d417a-8c46-4136-87d3-9b6e2d7ca5cb" providerId="ADAL" clId="{8047A896-BBAD-448E-A5F5-E8027F4D86AB}" dt="2025-03-06T15:48:56.640" v="3610"/>
          <ac:spMkLst>
            <pc:docMk/>
            <pc:sldMk cId="1032092768" sldId="7811"/>
            <ac:spMk id="7" creationId="{6770E804-7247-4188-D3BD-961391A67A4B}"/>
          </ac:spMkLst>
        </pc:spChg>
        <pc:spChg chg="mod">
          <ac:chgData name="Hyatt, Jacob E CDT 2025" userId="8b9d417a-8c46-4136-87d3-9b6e2d7ca5cb" providerId="ADAL" clId="{8047A896-BBAD-448E-A5F5-E8027F4D86AB}" dt="2025-03-03T17:48:53.485" v="326" actId="20577"/>
          <ac:spMkLst>
            <pc:docMk/>
            <pc:sldMk cId="1032092768" sldId="7811"/>
            <ac:spMk id="9" creationId="{F3DB3DF8-20A7-53A5-FB8B-3BB87AE9E261}"/>
          </ac:spMkLst>
        </pc:spChg>
        <pc:spChg chg="add mod">
          <ac:chgData name="Hyatt, Jacob E CDT 2025" userId="8b9d417a-8c46-4136-87d3-9b6e2d7ca5cb" providerId="ADAL" clId="{8047A896-BBAD-448E-A5F5-E8027F4D86AB}" dt="2025-03-03T18:05:23.286" v="1099" actId="1076"/>
          <ac:spMkLst>
            <pc:docMk/>
            <pc:sldMk cId="1032092768" sldId="7811"/>
            <ac:spMk id="12" creationId="{E212BE95-4897-9F5E-DD3A-9BA29300389E}"/>
          </ac:spMkLst>
        </pc:spChg>
        <pc:spChg chg="add mod">
          <ac:chgData name="Hyatt, Jacob E CDT 2025" userId="8b9d417a-8c46-4136-87d3-9b6e2d7ca5cb" providerId="ADAL" clId="{8047A896-BBAD-448E-A5F5-E8027F4D86AB}" dt="2025-03-03T18:05:23.286" v="1099" actId="1076"/>
          <ac:spMkLst>
            <pc:docMk/>
            <pc:sldMk cId="1032092768" sldId="7811"/>
            <ac:spMk id="16" creationId="{0A45CB56-2763-8F83-694E-B6DDD6980A23}"/>
          </ac:spMkLst>
        </pc:spChg>
        <pc:spChg chg="add mod">
          <ac:chgData name="Hyatt, Jacob E CDT 2025" userId="8b9d417a-8c46-4136-87d3-9b6e2d7ca5cb" providerId="ADAL" clId="{8047A896-BBAD-448E-A5F5-E8027F4D86AB}" dt="2025-03-03T18:05:23.286" v="1099" actId="1076"/>
          <ac:spMkLst>
            <pc:docMk/>
            <pc:sldMk cId="1032092768" sldId="7811"/>
            <ac:spMk id="17" creationId="{D74CB20D-EA22-E1E3-0277-03085A71C7C4}"/>
          </ac:spMkLst>
        </pc:spChg>
        <pc:spChg chg="add mod">
          <ac:chgData name="Hyatt, Jacob E CDT 2025" userId="8b9d417a-8c46-4136-87d3-9b6e2d7ca5cb" providerId="ADAL" clId="{8047A896-BBAD-448E-A5F5-E8027F4D86AB}" dt="2025-03-03T18:05:23.286" v="1099" actId="1076"/>
          <ac:spMkLst>
            <pc:docMk/>
            <pc:sldMk cId="1032092768" sldId="7811"/>
            <ac:spMk id="30" creationId="{E31F558B-B691-0216-170D-036730EB11E1}"/>
          </ac:spMkLst>
        </pc:spChg>
        <pc:spChg chg="add mod">
          <ac:chgData name="Hyatt, Jacob E CDT 2025" userId="8b9d417a-8c46-4136-87d3-9b6e2d7ca5cb" providerId="ADAL" clId="{8047A896-BBAD-448E-A5F5-E8027F4D86AB}" dt="2025-03-03T18:05:14.857" v="1098" actId="1076"/>
          <ac:spMkLst>
            <pc:docMk/>
            <pc:sldMk cId="1032092768" sldId="7811"/>
            <ac:spMk id="31" creationId="{EC32545B-5B8F-ADFD-175C-77293E789A2E}"/>
          </ac:spMkLst>
        </pc:spChg>
        <pc:spChg chg="add mod">
          <ac:chgData name="Hyatt, Jacob E CDT 2025" userId="8b9d417a-8c46-4136-87d3-9b6e2d7ca5cb" providerId="ADAL" clId="{8047A896-BBAD-448E-A5F5-E8027F4D86AB}" dt="2025-03-03T18:05:14.857" v="1098" actId="1076"/>
          <ac:spMkLst>
            <pc:docMk/>
            <pc:sldMk cId="1032092768" sldId="7811"/>
            <ac:spMk id="32" creationId="{C07276A7-60B2-5C57-385A-318172ED033C}"/>
          </ac:spMkLst>
        </pc:spChg>
        <pc:spChg chg="add mod">
          <ac:chgData name="Hyatt, Jacob E CDT 2025" userId="8b9d417a-8c46-4136-87d3-9b6e2d7ca5cb" providerId="ADAL" clId="{8047A896-BBAD-448E-A5F5-E8027F4D86AB}" dt="2025-03-03T18:05:23.286" v="1099" actId="1076"/>
          <ac:spMkLst>
            <pc:docMk/>
            <pc:sldMk cId="1032092768" sldId="7811"/>
            <ac:spMk id="35" creationId="{4635D06E-CB6E-7C11-7716-391C69C4EC22}"/>
          </ac:spMkLst>
        </pc:spChg>
        <pc:spChg chg="add mod">
          <ac:chgData name="Hyatt, Jacob E CDT 2025" userId="8b9d417a-8c46-4136-87d3-9b6e2d7ca5cb" providerId="ADAL" clId="{8047A896-BBAD-448E-A5F5-E8027F4D86AB}" dt="2025-03-03T18:05:23.286" v="1099" actId="1076"/>
          <ac:spMkLst>
            <pc:docMk/>
            <pc:sldMk cId="1032092768" sldId="7811"/>
            <ac:spMk id="36" creationId="{54DF4573-43F2-8A90-AACE-1A7691218B55}"/>
          </ac:spMkLst>
        </pc:spChg>
        <pc:spChg chg="add mod">
          <ac:chgData name="Hyatt, Jacob E CDT 2025" userId="8b9d417a-8c46-4136-87d3-9b6e2d7ca5cb" providerId="ADAL" clId="{8047A896-BBAD-448E-A5F5-E8027F4D86AB}" dt="2025-03-03T18:05:23.286" v="1099" actId="1076"/>
          <ac:spMkLst>
            <pc:docMk/>
            <pc:sldMk cId="1032092768" sldId="7811"/>
            <ac:spMk id="37" creationId="{CB30C4E1-D761-23CF-86B0-36295AF33AE1}"/>
          </ac:spMkLst>
        </pc:spChg>
        <pc:cxnChg chg="add mod">
          <ac:chgData name="Hyatt, Jacob E CDT 2025" userId="8b9d417a-8c46-4136-87d3-9b6e2d7ca5cb" providerId="ADAL" clId="{8047A896-BBAD-448E-A5F5-E8027F4D86AB}" dt="2025-03-03T18:03:34.336" v="1068" actId="478"/>
          <ac:cxnSpMkLst>
            <pc:docMk/>
            <pc:sldMk cId="1032092768" sldId="7811"/>
            <ac:cxnSpMk id="8" creationId="{F89629FE-CD9A-7EA3-7B0C-8BA58CB91E7C}"/>
          </ac:cxnSpMkLst>
        </pc:cxnChg>
        <pc:cxnChg chg="add mod">
          <ac:chgData name="Hyatt, Jacob E CDT 2025" userId="8b9d417a-8c46-4136-87d3-9b6e2d7ca5cb" providerId="ADAL" clId="{8047A896-BBAD-448E-A5F5-E8027F4D86AB}" dt="2025-03-03T18:04:19.199" v="1085" actId="1076"/>
          <ac:cxnSpMkLst>
            <pc:docMk/>
            <pc:sldMk cId="1032092768" sldId="7811"/>
            <ac:cxnSpMk id="11" creationId="{0CA6E88F-BB18-616C-5D25-995AA690D09F}"/>
          </ac:cxnSpMkLst>
        </pc:cxnChg>
        <pc:cxnChg chg="add mod">
          <ac:chgData name="Hyatt, Jacob E CDT 2025" userId="8b9d417a-8c46-4136-87d3-9b6e2d7ca5cb" providerId="ADAL" clId="{8047A896-BBAD-448E-A5F5-E8027F4D86AB}" dt="2025-03-03T18:04:19.199" v="1085" actId="1076"/>
          <ac:cxnSpMkLst>
            <pc:docMk/>
            <pc:sldMk cId="1032092768" sldId="7811"/>
            <ac:cxnSpMk id="18" creationId="{745AD18C-A3B8-28D3-A6CE-F6943E154E9E}"/>
          </ac:cxnSpMkLst>
        </pc:cxnChg>
        <pc:cxnChg chg="add mod">
          <ac:chgData name="Hyatt, Jacob E CDT 2025" userId="8b9d417a-8c46-4136-87d3-9b6e2d7ca5cb" providerId="ADAL" clId="{8047A896-BBAD-448E-A5F5-E8027F4D86AB}" dt="2025-03-03T18:04:19.199" v="1085" actId="1076"/>
          <ac:cxnSpMkLst>
            <pc:docMk/>
            <pc:sldMk cId="1032092768" sldId="7811"/>
            <ac:cxnSpMk id="21" creationId="{F2912B45-B0AD-90E3-5D0B-A24DDFB3A804}"/>
          </ac:cxnSpMkLst>
        </pc:cxnChg>
        <pc:cxnChg chg="add mod">
          <ac:chgData name="Hyatt, Jacob E CDT 2025" userId="8b9d417a-8c46-4136-87d3-9b6e2d7ca5cb" providerId="ADAL" clId="{8047A896-BBAD-448E-A5F5-E8027F4D86AB}" dt="2025-03-03T18:04:03.135" v="1081" actId="14100"/>
          <ac:cxnSpMkLst>
            <pc:docMk/>
            <pc:sldMk cId="1032092768" sldId="7811"/>
            <ac:cxnSpMk id="24" creationId="{E5C97CE1-9BF2-8105-5692-4079199AB036}"/>
          </ac:cxnSpMkLst>
        </pc:cxnChg>
        <pc:cxnChg chg="add mod">
          <ac:chgData name="Hyatt, Jacob E CDT 2025" userId="8b9d417a-8c46-4136-87d3-9b6e2d7ca5cb" providerId="ADAL" clId="{8047A896-BBAD-448E-A5F5-E8027F4D86AB}" dt="2025-03-03T18:04:19.199" v="1085" actId="1076"/>
          <ac:cxnSpMkLst>
            <pc:docMk/>
            <pc:sldMk cId="1032092768" sldId="7811"/>
            <ac:cxnSpMk id="27" creationId="{584A1B83-6899-8096-43AC-EC6B86BEBF38}"/>
          </ac:cxnSpMkLst>
        </pc:cxnChg>
        <pc:cxnChg chg="add mod">
          <ac:chgData name="Hyatt, Jacob E CDT 2025" userId="8b9d417a-8c46-4136-87d3-9b6e2d7ca5cb" providerId="ADAL" clId="{8047A896-BBAD-448E-A5F5-E8027F4D86AB}" dt="2025-03-03T18:05:14.857" v="1098" actId="1076"/>
          <ac:cxnSpMkLst>
            <pc:docMk/>
            <pc:sldMk cId="1032092768" sldId="7811"/>
            <ac:cxnSpMk id="33" creationId="{69EB66DB-68CE-F8A3-A095-763C297A12D9}"/>
          </ac:cxnSpMkLst>
        </pc:cxnChg>
        <pc:cxnChg chg="add mod">
          <ac:chgData name="Hyatt, Jacob E CDT 2025" userId="8b9d417a-8c46-4136-87d3-9b6e2d7ca5cb" providerId="ADAL" clId="{8047A896-BBAD-448E-A5F5-E8027F4D86AB}" dt="2025-03-03T18:05:14.857" v="1098" actId="1076"/>
          <ac:cxnSpMkLst>
            <pc:docMk/>
            <pc:sldMk cId="1032092768" sldId="7811"/>
            <ac:cxnSpMk id="34" creationId="{7E4227DF-2C88-8F73-A37E-BFCA53D8ADD7}"/>
          </ac:cxnSpMkLst>
        </pc:cxnChg>
        <pc:cxnChg chg="add mod">
          <ac:chgData name="Hyatt, Jacob E CDT 2025" userId="8b9d417a-8c46-4136-87d3-9b6e2d7ca5cb" providerId="ADAL" clId="{8047A896-BBAD-448E-A5F5-E8027F4D86AB}" dt="2025-03-03T18:05:14.857" v="1098" actId="1076"/>
          <ac:cxnSpMkLst>
            <pc:docMk/>
            <pc:sldMk cId="1032092768" sldId="7811"/>
            <ac:cxnSpMk id="38" creationId="{E87F1A13-3D38-16DA-3267-3A0D1EE287D9}"/>
          </ac:cxnSpMkLst>
        </pc:cxnChg>
        <pc:cxnChg chg="add mod">
          <ac:chgData name="Hyatt, Jacob E CDT 2025" userId="8b9d417a-8c46-4136-87d3-9b6e2d7ca5cb" providerId="ADAL" clId="{8047A896-BBAD-448E-A5F5-E8027F4D86AB}" dt="2025-03-03T18:04:37.738" v="1093" actId="14100"/>
          <ac:cxnSpMkLst>
            <pc:docMk/>
            <pc:sldMk cId="1032092768" sldId="7811"/>
            <ac:cxnSpMk id="42" creationId="{333E9D0F-BB58-7C0A-BD2D-CEB9645492A7}"/>
          </ac:cxnSpMkLst>
        </pc:cxnChg>
        <pc:cxnChg chg="add mod">
          <ac:chgData name="Hyatt, Jacob E CDT 2025" userId="8b9d417a-8c46-4136-87d3-9b6e2d7ca5cb" providerId="ADAL" clId="{8047A896-BBAD-448E-A5F5-E8027F4D86AB}" dt="2025-03-03T18:04:44.074" v="1096" actId="14100"/>
          <ac:cxnSpMkLst>
            <pc:docMk/>
            <pc:sldMk cId="1032092768" sldId="7811"/>
            <ac:cxnSpMk id="45" creationId="{30CF3D9B-5AD2-CFE7-CBD7-28E3768F64D9}"/>
          </ac:cxnSpMkLst>
        </pc:cxnChg>
        <pc:cxnChg chg="add mod">
          <ac:chgData name="Hyatt, Jacob E CDT 2025" userId="8b9d417a-8c46-4136-87d3-9b6e2d7ca5cb" providerId="ADAL" clId="{8047A896-BBAD-448E-A5F5-E8027F4D86AB}" dt="2025-03-03T18:21:17.119" v="1600" actId="14100"/>
          <ac:cxnSpMkLst>
            <pc:docMk/>
            <pc:sldMk cId="1032092768" sldId="7811"/>
            <ac:cxnSpMk id="48" creationId="{6561FD17-EFBD-02EF-305A-003D7F91C23E}"/>
          </ac:cxnSpMkLst>
        </pc:cxnChg>
        <pc:cxnChg chg="add mod">
          <ac:chgData name="Hyatt, Jacob E CDT 2025" userId="8b9d417a-8c46-4136-87d3-9b6e2d7ca5cb" providerId="ADAL" clId="{8047A896-BBAD-448E-A5F5-E8027F4D86AB}" dt="2025-03-03T18:21:23.619" v="1603" actId="14100"/>
          <ac:cxnSpMkLst>
            <pc:docMk/>
            <pc:sldMk cId="1032092768" sldId="7811"/>
            <ac:cxnSpMk id="53" creationId="{5A20EF8F-CC91-CA15-9962-8B9884553EAE}"/>
          </ac:cxnSpMkLst>
        </pc:cxnChg>
        <pc:cxnChg chg="add mod">
          <ac:chgData name="Hyatt, Jacob E CDT 2025" userId="8b9d417a-8c46-4136-87d3-9b6e2d7ca5cb" providerId="ADAL" clId="{8047A896-BBAD-448E-A5F5-E8027F4D86AB}" dt="2025-03-03T18:21:30.409" v="1606" actId="14100"/>
          <ac:cxnSpMkLst>
            <pc:docMk/>
            <pc:sldMk cId="1032092768" sldId="7811"/>
            <ac:cxnSpMk id="56" creationId="{214CC4CE-C2F3-75D1-3862-6BE295EC63F3}"/>
          </ac:cxnSpMkLst>
        </pc:cxnChg>
      </pc:sldChg>
      <pc:sldChg chg="addSp delSp modSp add mod ord modShow">
        <pc:chgData name="Hyatt, Jacob E CDT 2025" userId="8b9d417a-8c46-4136-87d3-9b6e2d7ca5cb" providerId="ADAL" clId="{8047A896-BBAD-448E-A5F5-E8027F4D86AB}" dt="2025-03-06T15:54:25.682" v="3661"/>
        <pc:sldMkLst>
          <pc:docMk/>
          <pc:sldMk cId="3611408423" sldId="7812"/>
        </pc:sldMkLst>
        <pc:spChg chg="add mod">
          <ac:chgData name="Hyatt, Jacob E CDT 2025" userId="8b9d417a-8c46-4136-87d3-9b6e2d7ca5cb" providerId="ADAL" clId="{8047A896-BBAD-448E-A5F5-E8027F4D86AB}" dt="2025-03-03T18:41:33.756" v="2361" actId="1076"/>
          <ac:spMkLst>
            <pc:docMk/>
            <pc:sldMk cId="3611408423" sldId="7812"/>
            <ac:spMk id="2" creationId="{BF6B739C-76AB-EDED-8DBB-819D3C4D1A4D}"/>
          </ac:spMkLst>
        </pc:spChg>
        <pc:spChg chg="add mod">
          <ac:chgData name="Hyatt, Jacob E CDT 2025" userId="8b9d417a-8c46-4136-87d3-9b6e2d7ca5cb" providerId="ADAL" clId="{8047A896-BBAD-448E-A5F5-E8027F4D86AB}" dt="2025-03-03T18:41:33.756" v="2361" actId="1076"/>
          <ac:spMkLst>
            <pc:docMk/>
            <pc:sldMk cId="3611408423" sldId="7812"/>
            <ac:spMk id="3" creationId="{89A94D46-D8A3-F85B-C28B-2022B51A80A4}"/>
          </ac:spMkLst>
        </pc:spChg>
        <pc:spChg chg="mod">
          <ac:chgData name="Hyatt, Jacob E CDT 2025" userId="8b9d417a-8c46-4136-87d3-9b6e2d7ca5cb" providerId="ADAL" clId="{8047A896-BBAD-448E-A5F5-E8027F4D86AB}" dt="2025-03-06T15:48:14.280" v="3598" actId="20577"/>
          <ac:spMkLst>
            <pc:docMk/>
            <pc:sldMk cId="3611408423" sldId="7812"/>
            <ac:spMk id="7" creationId="{8E7B83B0-0C2C-478F-4C12-07BD2A27655E}"/>
          </ac:spMkLst>
        </pc:spChg>
        <pc:spChg chg="mod">
          <ac:chgData name="Hyatt, Jacob E CDT 2025" userId="8b9d417a-8c46-4136-87d3-9b6e2d7ca5cb" providerId="ADAL" clId="{8047A896-BBAD-448E-A5F5-E8027F4D86AB}" dt="2025-03-03T17:53:29.523" v="766" actId="20577"/>
          <ac:spMkLst>
            <pc:docMk/>
            <pc:sldMk cId="3611408423" sldId="7812"/>
            <ac:spMk id="9" creationId="{9C1C995D-EE0C-9B5A-3C65-5B4B2E41045A}"/>
          </ac:spMkLst>
        </pc:spChg>
        <pc:spChg chg="add mod">
          <ac:chgData name="Hyatt, Jacob E CDT 2025" userId="8b9d417a-8c46-4136-87d3-9b6e2d7ca5cb" providerId="ADAL" clId="{8047A896-BBAD-448E-A5F5-E8027F4D86AB}" dt="2025-03-03T18:41:33.756" v="2361" actId="1076"/>
          <ac:spMkLst>
            <pc:docMk/>
            <pc:sldMk cId="3611408423" sldId="7812"/>
            <ac:spMk id="11" creationId="{E247774E-ED1A-F3DB-B572-D1A645CC14A5}"/>
          </ac:spMkLst>
        </pc:spChg>
        <pc:spChg chg="add mod">
          <ac:chgData name="Hyatt, Jacob E CDT 2025" userId="8b9d417a-8c46-4136-87d3-9b6e2d7ca5cb" providerId="ADAL" clId="{8047A896-BBAD-448E-A5F5-E8027F4D86AB}" dt="2025-03-03T18:41:33.756" v="2361" actId="1076"/>
          <ac:spMkLst>
            <pc:docMk/>
            <pc:sldMk cId="3611408423" sldId="7812"/>
            <ac:spMk id="12" creationId="{384CDA62-BB4B-134F-5B36-5B9DF1F594BF}"/>
          </ac:spMkLst>
        </pc:spChg>
        <pc:spChg chg="add del mod">
          <ac:chgData name="Hyatt, Jacob E CDT 2025" userId="8b9d417a-8c46-4136-87d3-9b6e2d7ca5cb" providerId="ADAL" clId="{8047A896-BBAD-448E-A5F5-E8027F4D86AB}" dt="2025-03-06T15:43:36.010" v="3446" actId="478"/>
          <ac:spMkLst>
            <pc:docMk/>
            <pc:sldMk cId="3611408423" sldId="7812"/>
            <ac:spMk id="13" creationId="{97320231-11A0-BB01-7C55-A7AFD23D4292}"/>
          </ac:spMkLst>
        </pc:spChg>
        <pc:spChg chg="add mod">
          <ac:chgData name="Hyatt, Jacob E CDT 2025" userId="8b9d417a-8c46-4136-87d3-9b6e2d7ca5cb" providerId="ADAL" clId="{8047A896-BBAD-448E-A5F5-E8027F4D86AB}" dt="2025-03-03T18:41:33.756" v="2361" actId="1076"/>
          <ac:spMkLst>
            <pc:docMk/>
            <pc:sldMk cId="3611408423" sldId="7812"/>
            <ac:spMk id="17" creationId="{2845694D-00B7-84AE-DFB1-729F93DD9B76}"/>
          </ac:spMkLst>
        </pc:spChg>
        <pc:spChg chg="add mod">
          <ac:chgData name="Hyatt, Jacob E CDT 2025" userId="8b9d417a-8c46-4136-87d3-9b6e2d7ca5cb" providerId="ADAL" clId="{8047A896-BBAD-448E-A5F5-E8027F4D86AB}" dt="2025-03-03T18:41:33.756" v="2361" actId="1076"/>
          <ac:spMkLst>
            <pc:docMk/>
            <pc:sldMk cId="3611408423" sldId="7812"/>
            <ac:spMk id="18" creationId="{C3163360-4909-1C34-B2A6-65B4F6F3C2E3}"/>
          </ac:spMkLst>
        </pc:spChg>
        <pc:spChg chg="add mod">
          <ac:chgData name="Hyatt, Jacob E CDT 2025" userId="8b9d417a-8c46-4136-87d3-9b6e2d7ca5cb" providerId="ADAL" clId="{8047A896-BBAD-448E-A5F5-E8027F4D86AB}" dt="2025-03-03T18:41:33.756" v="2361" actId="1076"/>
          <ac:spMkLst>
            <pc:docMk/>
            <pc:sldMk cId="3611408423" sldId="7812"/>
            <ac:spMk id="19" creationId="{B3F87133-BCA1-C4AA-29C5-56605E19EE87}"/>
          </ac:spMkLst>
        </pc:spChg>
        <pc:spChg chg="add mod">
          <ac:chgData name="Hyatt, Jacob E CDT 2025" userId="8b9d417a-8c46-4136-87d3-9b6e2d7ca5cb" providerId="ADAL" clId="{8047A896-BBAD-448E-A5F5-E8027F4D86AB}" dt="2025-03-03T18:41:33.756" v="2361" actId="1076"/>
          <ac:spMkLst>
            <pc:docMk/>
            <pc:sldMk cId="3611408423" sldId="7812"/>
            <ac:spMk id="22" creationId="{5D99DF7A-8F2B-C11F-02C4-5FE78BD10866}"/>
          </ac:spMkLst>
        </pc:spChg>
        <pc:spChg chg="add mod">
          <ac:chgData name="Hyatt, Jacob E CDT 2025" userId="8b9d417a-8c46-4136-87d3-9b6e2d7ca5cb" providerId="ADAL" clId="{8047A896-BBAD-448E-A5F5-E8027F4D86AB}" dt="2025-03-03T18:41:33.756" v="2361" actId="1076"/>
          <ac:spMkLst>
            <pc:docMk/>
            <pc:sldMk cId="3611408423" sldId="7812"/>
            <ac:spMk id="23" creationId="{A5A2E05B-DCE1-1FFC-4D0B-FB0850274B97}"/>
          </ac:spMkLst>
        </pc:spChg>
        <pc:spChg chg="add mod">
          <ac:chgData name="Hyatt, Jacob E CDT 2025" userId="8b9d417a-8c46-4136-87d3-9b6e2d7ca5cb" providerId="ADAL" clId="{8047A896-BBAD-448E-A5F5-E8027F4D86AB}" dt="2025-03-03T18:41:33.756" v="2361" actId="1076"/>
          <ac:spMkLst>
            <pc:docMk/>
            <pc:sldMk cId="3611408423" sldId="7812"/>
            <ac:spMk id="24" creationId="{F0269AC3-FDA6-D60E-AB16-1282CBF25D44}"/>
          </ac:spMkLst>
        </pc:spChg>
        <pc:cxnChg chg="mod">
          <ac:chgData name="Hyatt, Jacob E CDT 2025" userId="8b9d417a-8c46-4136-87d3-9b6e2d7ca5cb" providerId="ADAL" clId="{8047A896-BBAD-448E-A5F5-E8027F4D86AB}" dt="2025-03-03T18:40:52.209" v="2349" actId="14100"/>
          <ac:cxnSpMkLst>
            <pc:docMk/>
            <pc:sldMk cId="3611408423" sldId="7812"/>
            <ac:cxnSpMk id="14" creationId="{439EE9F6-B53F-7E62-4995-AACD4176C073}"/>
          </ac:cxnSpMkLst>
        </pc:cxnChg>
        <pc:cxnChg chg="mod">
          <ac:chgData name="Hyatt, Jacob E CDT 2025" userId="8b9d417a-8c46-4136-87d3-9b6e2d7ca5cb" providerId="ADAL" clId="{8047A896-BBAD-448E-A5F5-E8027F4D86AB}" dt="2025-03-03T18:41:07.119" v="2354" actId="1076"/>
          <ac:cxnSpMkLst>
            <pc:docMk/>
            <pc:sldMk cId="3611408423" sldId="7812"/>
            <ac:cxnSpMk id="20" creationId="{231F7900-5FFE-4DC8-6792-1BB45784B184}"/>
          </ac:cxnSpMkLst>
        </pc:cxnChg>
        <pc:cxnChg chg="mod">
          <ac:chgData name="Hyatt, Jacob E CDT 2025" userId="8b9d417a-8c46-4136-87d3-9b6e2d7ca5cb" providerId="ADAL" clId="{8047A896-BBAD-448E-A5F5-E8027F4D86AB}" dt="2025-03-03T18:41:10.774" v="2355" actId="1076"/>
          <ac:cxnSpMkLst>
            <pc:docMk/>
            <pc:sldMk cId="3611408423" sldId="7812"/>
            <ac:cxnSpMk id="21" creationId="{2AC1ED90-126E-C993-80C3-20F941233EFE}"/>
          </ac:cxnSpMkLst>
        </pc:cxnChg>
        <pc:cxnChg chg="mod">
          <ac:chgData name="Hyatt, Jacob E CDT 2025" userId="8b9d417a-8c46-4136-87d3-9b6e2d7ca5cb" providerId="ADAL" clId="{8047A896-BBAD-448E-A5F5-E8027F4D86AB}" dt="2025-03-03T18:41:15.273" v="2356" actId="1076"/>
          <ac:cxnSpMkLst>
            <pc:docMk/>
            <pc:sldMk cId="3611408423" sldId="7812"/>
            <ac:cxnSpMk id="25" creationId="{4E2C09D3-BC22-4724-EBE3-C05CB4301E7B}"/>
          </ac:cxnSpMkLst>
        </pc:cxnChg>
        <pc:cxnChg chg="mod">
          <ac:chgData name="Hyatt, Jacob E CDT 2025" userId="8b9d417a-8c46-4136-87d3-9b6e2d7ca5cb" providerId="ADAL" clId="{8047A896-BBAD-448E-A5F5-E8027F4D86AB}" dt="2025-03-03T18:41:00.756" v="2352" actId="14100"/>
          <ac:cxnSpMkLst>
            <pc:docMk/>
            <pc:sldMk cId="3611408423" sldId="7812"/>
            <ac:cxnSpMk id="28" creationId="{6731FA0B-AF85-AF84-C035-EB92B2DC32BD}"/>
          </ac:cxnSpMkLst>
        </pc:cxnChg>
        <pc:cxnChg chg="mod">
          <ac:chgData name="Hyatt, Jacob E CDT 2025" userId="8b9d417a-8c46-4136-87d3-9b6e2d7ca5cb" providerId="ADAL" clId="{8047A896-BBAD-448E-A5F5-E8027F4D86AB}" dt="2025-03-03T18:40:47.453" v="2347" actId="14100"/>
          <ac:cxnSpMkLst>
            <pc:docMk/>
            <pc:sldMk cId="3611408423" sldId="7812"/>
            <ac:cxnSpMk id="30" creationId="{3E690018-8FD2-05C7-9F1C-69D514DAAA73}"/>
          </ac:cxnSpMkLst>
        </pc:cxnChg>
      </pc:sldChg>
      <pc:sldChg chg="addSp delSp modSp add mod ord modShow modNotesTx">
        <pc:chgData name="Hyatt, Jacob E CDT 2025" userId="8b9d417a-8c46-4136-87d3-9b6e2d7ca5cb" providerId="ADAL" clId="{8047A896-BBAD-448E-A5F5-E8027F4D86AB}" dt="2025-03-06T18:37:35.998" v="4212"/>
        <pc:sldMkLst>
          <pc:docMk/>
          <pc:sldMk cId="2269128402" sldId="7813"/>
        </pc:sldMkLst>
        <pc:spChg chg="add mod">
          <ac:chgData name="Hyatt, Jacob E CDT 2025" userId="8b9d417a-8c46-4136-87d3-9b6e2d7ca5cb" providerId="ADAL" clId="{8047A896-BBAD-448E-A5F5-E8027F4D86AB}" dt="2025-03-06T16:06:57.398" v="3813" actId="1076"/>
          <ac:spMkLst>
            <pc:docMk/>
            <pc:sldMk cId="2269128402" sldId="7813"/>
            <ac:spMk id="2" creationId="{5DFB5FBA-BF3C-66EE-C341-A75252F0A430}"/>
          </ac:spMkLst>
        </pc:spChg>
        <pc:spChg chg="add mod">
          <ac:chgData name="Hyatt, Jacob E CDT 2025" userId="8b9d417a-8c46-4136-87d3-9b6e2d7ca5cb" providerId="ADAL" clId="{8047A896-BBAD-448E-A5F5-E8027F4D86AB}" dt="2025-03-06T16:15:08.194" v="3916" actId="1037"/>
          <ac:spMkLst>
            <pc:docMk/>
            <pc:sldMk cId="2269128402" sldId="7813"/>
            <ac:spMk id="3" creationId="{8AB81C87-CA24-389D-F25D-19EF8A649B4F}"/>
          </ac:spMkLst>
        </pc:spChg>
        <pc:spChg chg="mod">
          <ac:chgData name="Hyatt, Jacob E CDT 2025" userId="8b9d417a-8c46-4136-87d3-9b6e2d7ca5cb" providerId="ADAL" clId="{8047A896-BBAD-448E-A5F5-E8027F4D86AB}" dt="2025-03-06T16:02:17.061" v="3774" actId="1076"/>
          <ac:spMkLst>
            <pc:docMk/>
            <pc:sldMk cId="2269128402" sldId="7813"/>
            <ac:spMk id="4" creationId="{704C726E-1FEB-B449-24C8-DF979EAF624E}"/>
          </ac:spMkLst>
        </pc:spChg>
        <pc:spChg chg="add mod">
          <ac:chgData name="Hyatt, Jacob E CDT 2025" userId="8b9d417a-8c46-4136-87d3-9b6e2d7ca5cb" providerId="ADAL" clId="{8047A896-BBAD-448E-A5F5-E8027F4D86AB}" dt="2025-03-06T16:07:03.004" v="3815" actId="20577"/>
          <ac:spMkLst>
            <pc:docMk/>
            <pc:sldMk cId="2269128402" sldId="7813"/>
            <ac:spMk id="5" creationId="{87742D2F-15D6-D2F6-70F1-4DCC862F42C6}"/>
          </ac:spMkLst>
        </pc:spChg>
        <pc:spChg chg="mod">
          <ac:chgData name="Hyatt, Jacob E CDT 2025" userId="8b9d417a-8c46-4136-87d3-9b6e2d7ca5cb" providerId="ADAL" clId="{8047A896-BBAD-448E-A5F5-E8027F4D86AB}" dt="2025-03-06T16:06:48.736" v="3812" actId="13926"/>
          <ac:spMkLst>
            <pc:docMk/>
            <pc:sldMk cId="2269128402" sldId="7813"/>
            <ac:spMk id="7" creationId="{BF2A8606-1FD8-D773-F7C7-5913CB18879D}"/>
          </ac:spMkLst>
        </pc:spChg>
        <pc:spChg chg="mod">
          <ac:chgData name="Hyatt, Jacob E CDT 2025" userId="8b9d417a-8c46-4136-87d3-9b6e2d7ca5cb" providerId="ADAL" clId="{8047A896-BBAD-448E-A5F5-E8027F4D86AB}" dt="2025-03-03T17:54:02.776" v="809" actId="20577"/>
          <ac:spMkLst>
            <pc:docMk/>
            <pc:sldMk cId="2269128402" sldId="7813"/>
            <ac:spMk id="9" creationId="{D58033CA-F373-AC36-00C1-501938D90FF8}"/>
          </ac:spMkLst>
        </pc:spChg>
        <pc:spChg chg="add mod">
          <ac:chgData name="Hyatt, Jacob E CDT 2025" userId="8b9d417a-8c46-4136-87d3-9b6e2d7ca5cb" providerId="ADAL" clId="{8047A896-BBAD-448E-A5F5-E8027F4D86AB}" dt="2025-03-06T16:06:57.398" v="3813" actId="1076"/>
          <ac:spMkLst>
            <pc:docMk/>
            <pc:sldMk cId="2269128402" sldId="7813"/>
            <ac:spMk id="10" creationId="{2220867C-FC52-7860-A38C-CA48301A7FF0}"/>
          </ac:spMkLst>
        </pc:spChg>
        <pc:spChg chg="add del mod">
          <ac:chgData name="Hyatt, Jacob E CDT 2025" userId="8b9d417a-8c46-4136-87d3-9b6e2d7ca5cb" providerId="ADAL" clId="{8047A896-BBAD-448E-A5F5-E8027F4D86AB}" dt="2025-03-06T16:00:48.522" v="3750" actId="478"/>
          <ac:spMkLst>
            <pc:docMk/>
            <pc:sldMk cId="2269128402" sldId="7813"/>
            <ac:spMk id="11" creationId="{1CD9F79A-498F-EE08-C926-521AD1C125DC}"/>
          </ac:spMkLst>
        </pc:spChg>
        <pc:spChg chg="add del mod">
          <ac:chgData name="Hyatt, Jacob E CDT 2025" userId="8b9d417a-8c46-4136-87d3-9b6e2d7ca5cb" providerId="ADAL" clId="{8047A896-BBAD-448E-A5F5-E8027F4D86AB}" dt="2025-03-06T16:00:45.224" v="3748" actId="478"/>
          <ac:spMkLst>
            <pc:docMk/>
            <pc:sldMk cId="2269128402" sldId="7813"/>
            <ac:spMk id="12" creationId="{5B1316B1-4CC2-81AE-C964-D1EAAB3F06BC}"/>
          </ac:spMkLst>
        </pc:spChg>
        <pc:spChg chg="add del mod">
          <ac:chgData name="Hyatt, Jacob E CDT 2025" userId="8b9d417a-8c46-4136-87d3-9b6e2d7ca5cb" providerId="ADAL" clId="{8047A896-BBAD-448E-A5F5-E8027F4D86AB}" dt="2025-03-06T16:00:59.331" v="3752" actId="478"/>
          <ac:spMkLst>
            <pc:docMk/>
            <pc:sldMk cId="2269128402" sldId="7813"/>
            <ac:spMk id="14" creationId="{1A1C141B-CF94-AD3A-7CCB-9C653B359FB8}"/>
          </ac:spMkLst>
        </pc:spChg>
        <pc:spChg chg="add del mod">
          <ac:chgData name="Hyatt, Jacob E CDT 2025" userId="8b9d417a-8c46-4136-87d3-9b6e2d7ca5cb" providerId="ADAL" clId="{8047A896-BBAD-448E-A5F5-E8027F4D86AB}" dt="2025-03-06T16:02:00.034" v="3769"/>
          <ac:spMkLst>
            <pc:docMk/>
            <pc:sldMk cId="2269128402" sldId="7813"/>
            <ac:spMk id="15" creationId="{A73D8345-C901-C3CA-648E-EC31D398656E}"/>
          </ac:spMkLst>
        </pc:spChg>
        <pc:spChg chg="add mod">
          <ac:chgData name="Hyatt, Jacob E CDT 2025" userId="8b9d417a-8c46-4136-87d3-9b6e2d7ca5cb" providerId="ADAL" clId="{8047A896-BBAD-448E-A5F5-E8027F4D86AB}" dt="2025-03-06T16:09:52.788" v="3826" actId="13926"/>
          <ac:spMkLst>
            <pc:docMk/>
            <pc:sldMk cId="2269128402" sldId="7813"/>
            <ac:spMk id="16" creationId="{68C6C715-D462-2A7E-A970-E2999BD257C2}"/>
          </ac:spMkLst>
        </pc:spChg>
        <pc:spChg chg="add mod">
          <ac:chgData name="Hyatt, Jacob E CDT 2025" userId="8b9d417a-8c46-4136-87d3-9b6e2d7ca5cb" providerId="ADAL" clId="{8047A896-BBAD-448E-A5F5-E8027F4D86AB}" dt="2025-03-06T15:59:51.363" v="3737"/>
          <ac:spMkLst>
            <pc:docMk/>
            <pc:sldMk cId="2269128402" sldId="7813"/>
            <ac:spMk id="19" creationId="{D411FC3C-5378-C16D-0E04-5D9F2C6F7475}"/>
          </ac:spMkLst>
        </pc:spChg>
        <pc:spChg chg="add mod">
          <ac:chgData name="Hyatt, Jacob E CDT 2025" userId="8b9d417a-8c46-4136-87d3-9b6e2d7ca5cb" providerId="ADAL" clId="{8047A896-BBAD-448E-A5F5-E8027F4D86AB}" dt="2025-03-06T15:59:51.363" v="3737"/>
          <ac:spMkLst>
            <pc:docMk/>
            <pc:sldMk cId="2269128402" sldId="7813"/>
            <ac:spMk id="20" creationId="{AE26E2EA-82B7-AC59-B884-49CE2C5244A5}"/>
          </ac:spMkLst>
        </pc:spChg>
        <pc:spChg chg="add mod">
          <ac:chgData name="Hyatt, Jacob E CDT 2025" userId="8b9d417a-8c46-4136-87d3-9b6e2d7ca5cb" providerId="ADAL" clId="{8047A896-BBAD-448E-A5F5-E8027F4D86AB}" dt="2025-03-06T15:59:51.363" v="3737"/>
          <ac:spMkLst>
            <pc:docMk/>
            <pc:sldMk cId="2269128402" sldId="7813"/>
            <ac:spMk id="21" creationId="{39B2C82A-725F-F439-192D-230384D84AC2}"/>
          </ac:spMkLst>
        </pc:spChg>
        <pc:spChg chg="add mod">
          <ac:chgData name="Hyatt, Jacob E CDT 2025" userId="8b9d417a-8c46-4136-87d3-9b6e2d7ca5cb" providerId="ADAL" clId="{8047A896-BBAD-448E-A5F5-E8027F4D86AB}" dt="2025-03-06T15:59:51.363" v="3737"/>
          <ac:spMkLst>
            <pc:docMk/>
            <pc:sldMk cId="2269128402" sldId="7813"/>
            <ac:spMk id="24" creationId="{00C2B2D7-A245-A855-9FC9-07C800501148}"/>
          </ac:spMkLst>
        </pc:spChg>
        <pc:spChg chg="add mod">
          <ac:chgData name="Hyatt, Jacob E CDT 2025" userId="8b9d417a-8c46-4136-87d3-9b6e2d7ca5cb" providerId="ADAL" clId="{8047A896-BBAD-448E-A5F5-E8027F4D86AB}" dt="2025-03-06T15:59:51.363" v="3737"/>
          <ac:spMkLst>
            <pc:docMk/>
            <pc:sldMk cId="2269128402" sldId="7813"/>
            <ac:spMk id="25" creationId="{B910DC6E-4FDF-7419-C8AC-27D40ADBD1CE}"/>
          </ac:spMkLst>
        </pc:spChg>
        <pc:spChg chg="add mod">
          <ac:chgData name="Hyatt, Jacob E CDT 2025" userId="8b9d417a-8c46-4136-87d3-9b6e2d7ca5cb" providerId="ADAL" clId="{8047A896-BBAD-448E-A5F5-E8027F4D86AB}" dt="2025-03-06T16:06:57.398" v="3813" actId="1076"/>
          <ac:spMkLst>
            <pc:docMk/>
            <pc:sldMk cId="2269128402" sldId="7813"/>
            <ac:spMk id="26" creationId="{4642CA75-F55C-9ED5-2F74-8886776D63BF}"/>
          </ac:spMkLst>
        </pc:spChg>
        <pc:spChg chg="add del mod">
          <ac:chgData name="Hyatt, Jacob E CDT 2025" userId="8b9d417a-8c46-4136-87d3-9b6e2d7ca5cb" providerId="ADAL" clId="{8047A896-BBAD-448E-A5F5-E8027F4D86AB}" dt="2025-03-06T16:00:26.701" v="3741" actId="478"/>
          <ac:spMkLst>
            <pc:docMk/>
            <pc:sldMk cId="2269128402" sldId="7813"/>
            <ac:spMk id="27" creationId="{01047F72-9EF7-1E1C-CB12-FCC26A82C73E}"/>
          </ac:spMkLst>
        </pc:spChg>
        <pc:spChg chg="add del mod">
          <ac:chgData name="Hyatt, Jacob E CDT 2025" userId="8b9d417a-8c46-4136-87d3-9b6e2d7ca5cb" providerId="ADAL" clId="{8047A896-BBAD-448E-A5F5-E8027F4D86AB}" dt="2025-03-06T16:00:39.304" v="3747" actId="478"/>
          <ac:spMkLst>
            <pc:docMk/>
            <pc:sldMk cId="2269128402" sldId="7813"/>
            <ac:spMk id="28" creationId="{27F22330-8FB0-60A3-254E-52E57C4BC99C}"/>
          </ac:spMkLst>
        </pc:spChg>
        <pc:spChg chg="add del mod">
          <ac:chgData name="Hyatt, Jacob E CDT 2025" userId="8b9d417a-8c46-4136-87d3-9b6e2d7ca5cb" providerId="ADAL" clId="{8047A896-BBAD-448E-A5F5-E8027F4D86AB}" dt="2025-03-06T16:00:32.412" v="3744" actId="478"/>
          <ac:spMkLst>
            <pc:docMk/>
            <pc:sldMk cId="2269128402" sldId="7813"/>
            <ac:spMk id="31" creationId="{643EC7E7-8957-4487-DF09-52948D543D15}"/>
          </ac:spMkLst>
        </pc:spChg>
        <pc:spChg chg="add del mod">
          <ac:chgData name="Hyatt, Jacob E CDT 2025" userId="8b9d417a-8c46-4136-87d3-9b6e2d7ca5cb" providerId="ADAL" clId="{8047A896-BBAD-448E-A5F5-E8027F4D86AB}" dt="2025-03-06T16:00:34.433" v="3745" actId="478"/>
          <ac:spMkLst>
            <pc:docMk/>
            <pc:sldMk cId="2269128402" sldId="7813"/>
            <ac:spMk id="32" creationId="{876D31C7-8614-AD6F-F006-09A73AADD372}"/>
          </ac:spMkLst>
        </pc:spChg>
        <pc:spChg chg="add mod">
          <ac:chgData name="Hyatt, Jacob E CDT 2025" userId="8b9d417a-8c46-4136-87d3-9b6e2d7ca5cb" providerId="ADAL" clId="{8047A896-BBAD-448E-A5F5-E8027F4D86AB}" dt="2025-03-06T16:10:28.776" v="3844" actId="20577"/>
          <ac:spMkLst>
            <pc:docMk/>
            <pc:sldMk cId="2269128402" sldId="7813"/>
            <ac:spMk id="43" creationId="{563A82FE-2A12-E564-417F-3A02E2349810}"/>
          </ac:spMkLst>
        </pc:spChg>
        <pc:spChg chg="add mod">
          <ac:chgData name="Hyatt, Jacob E CDT 2025" userId="8b9d417a-8c46-4136-87d3-9b6e2d7ca5cb" providerId="ADAL" clId="{8047A896-BBAD-448E-A5F5-E8027F4D86AB}" dt="2025-03-06T16:10:32.124" v="3848" actId="20577"/>
          <ac:spMkLst>
            <pc:docMk/>
            <pc:sldMk cId="2269128402" sldId="7813"/>
            <ac:spMk id="44" creationId="{CEA55E2B-6C7F-D483-F816-75D0EB16696E}"/>
          </ac:spMkLst>
        </pc:spChg>
        <pc:spChg chg="add mod">
          <ac:chgData name="Hyatt, Jacob E CDT 2025" userId="8b9d417a-8c46-4136-87d3-9b6e2d7ca5cb" providerId="ADAL" clId="{8047A896-BBAD-448E-A5F5-E8027F4D86AB}" dt="2025-03-06T16:10:36.193" v="3853" actId="20577"/>
          <ac:spMkLst>
            <pc:docMk/>
            <pc:sldMk cId="2269128402" sldId="7813"/>
            <ac:spMk id="45" creationId="{28E246EA-0D27-2EB8-AB8B-40449488736C}"/>
          </ac:spMkLst>
        </pc:spChg>
        <pc:cxnChg chg="add mod">
          <ac:chgData name="Hyatt, Jacob E CDT 2025" userId="8b9d417a-8c46-4136-87d3-9b6e2d7ca5cb" providerId="ADAL" clId="{8047A896-BBAD-448E-A5F5-E8027F4D86AB}" dt="2025-03-06T16:15:08.194" v="3916" actId="1037"/>
          <ac:cxnSpMkLst>
            <pc:docMk/>
            <pc:sldMk cId="2269128402" sldId="7813"/>
            <ac:cxnSpMk id="6" creationId="{820322B5-DB76-2E41-A724-090968C571C5}"/>
          </ac:cxnSpMkLst>
        </pc:cxnChg>
        <pc:cxnChg chg="add mod">
          <ac:chgData name="Hyatt, Jacob E CDT 2025" userId="8b9d417a-8c46-4136-87d3-9b6e2d7ca5cb" providerId="ADAL" clId="{8047A896-BBAD-448E-A5F5-E8027F4D86AB}" dt="2025-03-06T16:15:08.194" v="3916" actId="1037"/>
          <ac:cxnSpMkLst>
            <pc:docMk/>
            <pc:sldMk cId="2269128402" sldId="7813"/>
            <ac:cxnSpMk id="8" creationId="{6839C55A-D49D-2A4F-5970-4748C3CD213C}"/>
          </ac:cxnSpMkLst>
        </pc:cxnChg>
        <pc:cxnChg chg="add del mod">
          <ac:chgData name="Hyatt, Jacob E CDT 2025" userId="8b9d417a-8c46-4136-87d3-9b6e2d7ca5cb" providerId="ADAL" clId="{8047A896-BBAD-448E-A5F5-E8027F4D86AB}" dt="2025-03-06T16:00:57.882" v="3751" actId="478"/>
          <ac:cxnSpMkLst>
            <pc:docMk/>
            <pc:sldMk cId="2269128402" sldId="7813"/>
            <ac:cxnSpMk id="13" creationId="{B2075B10-C88A-4388-7572-A947AF2A3652}"/>
          </ac:cxnSpMkLst>
        </pc:cxnChg>
        <pc:cxnChg chg="add del mod">
          <ac:chgData name="Hyatt, Jacob E CDT 2025" userId="8b9d417a-8c46-4136-87d3-9b6e2d7ca5cb" providerId="ADAL" clId="{8047A896-BBAD-448E-A5F5-E8027F4D86AB}" dt="2025-03-06T16:00:46.670" v="3749" actId="478"/>
          <ac:cxnSpMkLst>
            <pc:docMk/>
            <pc:sldMk cId="2269128402" sldId="7813"/>
            <ac:cxnSpMk id="17" creationId="{FDE8872B-7C56-217E-442F-29DA56D3E9AD}"/>
          </ac:cxnSpMkLst>
        </pc:cxnChg>
        <pc:cxnChg chg="add mod">
          <ac:chgData name="Hyatt, Jacob E CDT 2025" userId="8b9d417a-8c46-4136-87d3-9b6e2d7ca5cb" providerId="ADAL" clId="{8047A896-BBAD-448E-A5F5-E8027F4D86AB}" dt="2025-03-06T15:59:51.363" v="3737"/>
          <ac:cxnSpMkLst>
            <pc:docMk/>
            <pc:sldMk cId="2269128402" sldId="7813"/>
            <ac:cxnSpMk id="22" creationId="{24EB78D6-32AE-0696-94FC-A793FBD610E2}"/>
          </ac:cxnSpMkLst>
        </pc:cxnChg>
        <pc:cxnChg chg="add mod">
          <ac:chgData name="Hyatt, Jacob E CDT 2025" userId="8b9d417a-8c46-4136-87d3-9b6e2d7ca5cb" providerId="ADAL" clId="{8047A896-BBAD-448E-A5F5-E8027F4D86AB}" dt="2025-03-06T15:59:51.363" v="3737"/>
          <ac:cxnSpMkLst>
            <pc:docMk/>
            <pc:sldMk cId="2269128402" sldId="7813"/>
            <ac:cxnSpMk id="23" creationId="{7610EF91-E374-AAE0-DDAE-D513F175584A}"/>
          </ac:cxnSpMkLst>
        </pc:cxnChg>
        <pc:cxnChg chg="add del mod">
          <ac:chgData name="Hyatt, Jacob E CDT 2025" userId="8b9d417a-8c46-4136-87d3-9b6e2d7ca5cb" providerId="ADAL" clId="{8047A896-BBAD-448E-A5F5-E8027F4D86AB}" dt="2025-03-06T16:00:28.386" v="3742" actId="478"/>
          <ac:cxnSpMkLst>
            <pc:docMk/>
            <pc:sldMk cId="2269128402" sldId="7813"/>
            <ac:cxnSpMk id="29" creationId="{38D810CD-A11D-EFF2-0029-7D5689E3E441}"/>
          </ac:cxnSpMkLst>
        </pc:cxnChg>
        <pc:cxnChg chg="add del mod">
          <ac:chgData name="Hyatt, Jacob E CDT 2025" userId="8b9d417a-8c46-4136-87d3-9b6e2d7ca5cb" providerId="ADAL" clId="{8047A896-BBAD-448E-A5F5-E8027F4D86AB}" dt="2025-03-06T16:00:36.168" v="3746" actId="478"/>
          <ac:cxnSpMkLst>
            <pc:docMk/>
            <pc:sldMk cId="2269128402" sldId="7813"/>
            <ac:cxnSpMk id="30" creationId="{084F0610-9C2E-FFCD-37B3-3C6B346293A5}"/>
          </ac:cxnSpMkLst>
        </pc:cxnChg>
        <pc:cxnChg chg="add mod">
          <ac:chgData name="Hyatt, Jacob E CDT 2025" userId="8b9d417a-8c46-4136-87d3-9b6e2d7ca5cb" providerId="ADAL" clId="{8047A896-BBAD-448E-A5F5-E8027F4D86AB}" dt="2025-03-06T16:15:08.194" v="3916" actId="1037"/>
          <ac:cxnSpMkLst>
            <pc:docMk/>
            <pc:sldMk cId="2269128402" sldId="7813"/>
            <ac:cxnSpMk id="33" creationId="{A10C9037-8C62-E254-752A-7F82912CF80D}"/>
          </ac:cxnSpMkLst>
        </pc:cxnChg>
        <pc:cxnChg chg="add mod">
          <ac:chgData name="Hyatt, Jacob E CDT 2025" userId="8b9d417a-8c46-4136-87d3-9b6e2d7ca5cb" providerId="ADAL" clId="{8047A896-BBAD-448E-A5F5-E8027F4D86AB}" dt="2025-03-06T16:15:08.194" v="3916" actId="1037"/>
          <ac:cxnSpMkLst>
            <pc:docMk/>
            <pc:sldMk cId="2269128402" sldId="7813"/>
            <ac:cxnSpMk id="36" creationId="{B0ABC738-7E47-B064-8C39-EC1BA715B6E1}"/>
          </ac:cxnSpMkLst>
        </pc:cxnChg>
      </pc:sldChg>
      <pc:sldChg chg="addSp delSp modSp add del mod">
        <pc:chgData name="Hyatt, Jacob E CDT 2025" userId="8b9d417a-8c46-4136-87d3-9b6e2d7ca5cb" providerId="ADAL" clId="{8047A896-BBAD-448E-A5F5-E8027F4D86AB}" dt="2025-03-06T16:11:35.292" v="3856" actId="47"/>
        <pc:sldMkLst>
          <pc:docMk/>
          <pc:sldMk cId="1913998648" sldId="7814"/>
        </pc:sldMkLst>
      </pc:sldChg>
      <pc:sldChg chg="addSp delSp modSp add mod ord modShow">
        <pc:chgData name="Hyatt, Jacob E CDT 2025" userId="8b9d417a-8c46-4136-87d3-9b6e2d7ca5cb" providerId="ADAL" clId="{8047A896-BBAD-448E-A5F5-E8027F4D86AB}" dt="2025-03-06T15:54:03.613" v="3655"/>
        <pc:sldMkLst>
          <pc:docMk/>
          <pc:sldMk cId="2688596087" sldId="7815"/>
        </pc:sldMkLst>
        <pc:spChg chg="mod">
          <ac:chgData name="Hyatt, Jacob E CDT 2025" userId="8b9d417a-8c46-4136-87d3-9b6e2d7ca5cb" providerId="ADAL" clId="{8047A896-BBAD-448E-A5F5-E8027F4D86AB}" dt="2025-03-06T15:42:56.709" v="3432" actId="27636"/>
          <ac:spMkLst>
            <pc:docMk/>
            <pc:sldMk cId="2688596087" sldId="7815"/>
            <ac:spMk id="7" creationId="{592F2F6A-BF19-EF97-52CE-83F91942CB09}"/>
          </ac:spMkLst>
        </pc:spChg>
        <pc:cxnChg chg="mod">
          <ac:chgData name="Hyatt, Jacob E CDT 2025" userId="8b9d417a-8c46-4136-87d3-9b6e2d7ca5cb" providerId="ADAL" clId="{8047A896-BBAD-448E-A5F5-E8027F4D86AB}" dt="2025-03-03T18:38:20.956" v="2252" actId="14100"/>
          <ac:cxnSpMkLst>
            <pc:docMk/>
            <pc:sldMk cId="2688596087" sldId="7815"/>
            <ac:cxnSpMk id="26" creationId="{6C115B5B-770A-E352-6940-8F5E0C661F2D}"/>
          </ac:cxnSpMkLst>
        </pc:cxnChg>
        <pc:cxnChg chg="mod">
          <ac:chgData name="Hyatt, Jacob E CDT 2025" userId="8b9d417a-8c46-4136-87d3-9b6e2d7ca5cb" providerId="ADAL" clId="{8047A896-BBAD-448E-A5F5-E8027F4D86AB}" dt="2025-03-03T18:38:54.704" v="2258" actId="14100"/>
          <ac:cxnSpMkLst>
            <pc:docMk/>
            <pc:sldMk cId="2688596087" sldId="7815"/>
            <ac:cxnSpMk id="27" creationId="{5E4C3E80-4A17-0C87-35B0-063479F64168}"/>
          </ac:cxnSpMkLst>
        </pc:cxnChg>
        <pc:cxnChg chg="add mod">
          <ac:chgData name="Hyatt, Jacob E CDT 2025" userId="8b9d417a-8c46-4136-87d3-9b6e2d7ca5cb" providerId="ADAL" clId="{8047A896-BBAD-448E-A5F5-E8027F4D86AB}" dt="2025-03-03T18:39:18.594" v="2266" actId="14100"/>
          <ac:cxnSpMkLst>
            <pc:docMk/>
            <pc:sldMk cId="2688596087" sldId="7815"/>
            <ac:cxnSpMk id="28" creationId="{F4F7825A-3EA0-67D0-10E9-A3BB3235D46B}"/>
          </ac:cxnSpMkLst>
        </pc:cxnChg>
        <pc:cxnChg chg="add mod">
          <ac:chgData name="Hyatt, Jacob E CDT 2025" userId="8b9d417a-8c46-4136-87d3-9b6e2d7ca5cb" providerId="ADAL" clId="{8047A896-BBAD-448E-A5F5-E8027F4D86AB}" dt="2025-03-03T18:39:23.558" v="2269" actId="14100"/>
          <ac:cxnSpMkLst>
            <pc:docMk/>
            <pc:sldMk cId="2688596087" sldId="7815"/>
            <ac:cxnSpMk id="32" creationId="{7355DF14-0E71-0CD3-F2F5-1D9E6497C709}"/>
          </ac:cxnSpMkLst>
        </pc:cxnChg>
        <pc:cxnChg chg="mod">
          <ac:chgData name="Hyatt, Jacob E CDT 2025" userId="8b9d417a-8c46-4136-87d3-9b6e2d7ca5cb" providerId="ADAL" clId="{8047A896-BBAD-448E-A5F5-E8027F4D86AB}" dt="2025-03-03T18:39:08.627" v="2263" actId="14100"/>
          <ac:cxnSpMkLst>
            <pc:docMk/>
            <pc:sldMk cId="2688596087" sldId="7815"/>
            <ac:cxnSpMk id="33" creationId="{2CFD8578-8980-A9B6-90E4-C41271BE3DDB}"/>
          </ac:cxnSpMkLst>
        </pc:cxnChg>
        <pc:cxnChg chg="mod">
          <ac:chgData name="Hyatt, Jacob E CDT 2025" userId="8b9d417a-8c46-4136-87d3-9b6e2d7ca5cb" providerId="ADAL" clId="{8047A896-BBAD-448E-A5F5-E8027F4D86AB}" dt="2025-03-03T18:39:01.972" v="2260" actId="14100"/>
          <ac:cxnSpMkLst>
            <pc:docMk/>
            <pc:sldMk cId="2688596087" sldId="7815"/>
            <ac:cxnSpMk id="36" creationId="{0CF6814C-7916-50DB-64BE-136B79A7D8B7}"/>
          </ac:cxnSpMkLst>
        </pc:cxnChg>
      </pc:sldChg>
      <pc:sldChg chg="addSp delSp modSp add mod ord modShow modNotesTx">
        <pc:chgData name="Hyatt, Jacob E CDT 2025" userId="8b9d417a-8c46-4136-87d3-9b6e2d7ca5cb" providerId="ADAL" clId="{8047A896-BBAD-448E-A5F5-E8027F4D86AB}" dt="2025-03-06T18:40:13.506" v="4227" actId="20577"/>
        <pc:sldMkLst>
          <pc:docMk/>
          <pc:sldMk cId="3751335389" sldId="7816"/>
        </pc:sldMkLst>
        <pc:spChg chg="mod">
          <ac:chgData name="Hyatt, Jacob E CDT 2025" userId="8b9d417a-8c46-4136-87d3-9b6e2d7ca5cb" providerId="ADAL" clId="{8047A896-BBAD-448E-A5F5-E8027F4D86AB}" dt="2025-03-06T15:59:41.965" v="3736" actId="20577"/>
          <ac:spMkLst>
            <pc:docMk/>
            <pc:sldMk cId="3751335389" sldId="7816"/>
            <ac:spMk id="7" creationId="{FC2EE358-3635-0C47-9CB4-BFB5E6884418}"/>
          </ac:spMkLst>
        </pc:spChg>
        <pc:spChg chg="mod">
          <ac:chgData name="Hyatt, Jacob E CDT 2025" userId="8b9d417a-8c46-4136-87d3-9b6e2d7ca5cb" providerId="ADAL" clId="{8047A896-BBAD-448E-A5F5-E8027F4D86AB}" dt="2025-03-06T15:58:50.608" v="3675" actId="20577"/>
          <ac:spMkLst>
            <pc:docMk/>
            <pc:sldMk cId="3751335389" sldId="7816"/>
            <ac:spMk id="9" creationId="{373654BF-6CF7-4BE0-D167-026797186357}"/>
          </ac:spMkLst>
        </pc:spChg>
        <pc:spChg chg="add del mod">
          <ac:chgData name="Hyatt, Jacob E CDT 2025" userId="8b9d417a-8c46-4136-87d3-9b6e2d7ca5cb" providerId="ADAL" clId="{8047A896-BBAD-448E-A5F5-E8027F4D86AB}" dt="2025-03-06T15:27:37.631" v="3103" actId="478"/>
          <ac:spMkLst>
            <pc:docMk/>
            <pc:sldMk cId="3751335389" sldId="7816"/>
            <ac:spMk id="10" creationId="{36F1FF3F-3EE3-7FAE-D4FB-9897CE21DFCE}"/>
          </ac:spMkLst>
        </pc:spChg>
        <pc:graphicFrameChg chg="add mod modGraphic">
          <ac:chgData name="Hyatt, Jacob E CDT 2025" userId="8b9d417a-8c46-4136-87d3-9b6e2d7ca5cb" providerId="ADAL" clId="{8047A896-BBAD-448E-A5F5-E8027F4D86AB}" dt="2025-03-06T15:48:39.718" v="3608"/>
          <ac:graphicFrameMkLst>
            <pc:docMk/>
            <pc:sldMk cId="3751335389" sldId="7816"/>
            <ac:graphicFrameMk id="6" creationId="{6631B4A6-73C4-E9CC-968F-12D2ECF8E8F3}"/>
          </ac:graphicFrameMkLst>
        </pc:graphicFrameChg>
        <pc:cxnChg chg="mod">
          <ac:chgData name="Hyatt, Jacob E CDT 2025" userId="8b9d417a-8c46-4136-87d3-9b6e2d7ca5cb" providerId="ADAL" clId="{8047A896-BBAD-448E-A5F5-E8027F4D86AB}" dt="2025-03-03T18:50:00.821" v="2800" actId="14100"/>
          <ac:cxnSpMkLst>
            <pc:docMk/>
            <pc:sldMk cId="3751335389" sldId="7816"/>
            <ac:cxnSpMk id="11" creationId="{2198BB1A-498A-984F-BCEC-5EF214A83027}"/>
          </ac:cxnSpMkLst>
        </pc:cxnChg>
        <pc:cxnChg chg="add mod">
          <ac:chgData name="Hyatt, Jacob E CDT 2025" userId="8b9d417a-8c46-4136-87d3-9b6e2d7ca5cb" providerId="ADAL" clId="{8047A896-BBAD-448E-A5F5-E8027F4D86AB}" dt="2025-03-03T18:50:09.544" v="2804" actId="14100"/>
          <ac:cxnSpMkLst>
            <pc:docMk/>
            <pc:sldMk cId="3751335389" sldId="7816"/>
            <ac:cxnSpMk id="26" creationId="{8900A214-BBB4-3C0A-1F08-0BC8C34B4596}"/>
          </ac:cxnSpMkLst>
        </pc:cxnChg>
        <pc:cxnChg chg="add mod">
          <ac:chgData name="Hyatt, Jacob E CDT 2025" userId="8b9d417a-8c46-4136-87d3-9b6e2d7ca5cb" providerId="ADAL" clId="{8047A896-BBAD-448E-A5F5-E8027F4D86AB}" dt="2025-03-03T18:50:13.647" v="2805"/>
          <ac:cxnSpMkLst>
            <pc:docMk/>
            <pc:sldMk cId="3751335389" sldId="7816"/>
            <ac:cxnSpMk id="39" creationId="{7E2A48DD-773F-A5DD-AAF9-8A3CADC64896}"/>
          </ac:cxnSpMkLst>
        </pc:cxnChg>
        <pc:cxnChg chg="add mod">
          <ac:chgData name="Hyatt, Jacob E CDT 2025" userId="8b9d417a-8c46-4136-87d3-9b6e2d7ca5cb" providerId="ADAL" clId="{8047A896-BBAD-448E-A5F5-E8027F4D86AB}" dt="2025-03-03T18:50:22.182" v="2808" actId="14100"/>
          <ac:cxnSpMkLst>
            <pc:docMk/>
            <pc:sldMk cId="3751335389" sldId="7816"/>
            <ac:cxnSpMk id="40" creationId="{9384A052-1673-438E-7E6F-F5408FF54D11}"/>
          </ac:cxnSpMkLst>
        </pc:cxnChg>
        <pc:cxnChg chg="mod">
          <ac:chgData name="Hyatt, Jacob E CDT 2025" userId="8b9d417a-8c46-4136-87d3-9b6e2d7ca5cb" providerId="ADAL" clId="{8047A896-BBAD-448E-A5F5-E8027F4D86AB}" dt="2025-03-03T18:49:07.341" v="2781" actId="14100"/>
          <ac:cxnSpMkLst>
            <pc:docMk/>
            <pc:sldMk cId="3751335389" sldId="7816"/>
            <ac:cxnSpMk id="53" creationId="{92689696-0319-CAA1-22B9-B6BD3231A2A4}"/>
          </ac:cxnSpMkLst>
        </pc:cxnChg>
      </pc:sldChg>
      <pc:sldChg chg="modSp new del mod">
        <pc:chgData name="Hyatt, Jacob E CDT 2025" userId="8b9d417a-8c46-4136-87d3-9b6e2d7ca5cb" providerId="ADAL" clId="{8047A896-BBAD-448E-A5F5-E8027F4D86AB}" dt="2025-03-06T16:17:59.504" v="3947" actId="47"/>
        <pc:sldMkLst>
          <pc:docMk/>
          <pc:sldMk cId="1574047842" sldId="7817"/>
        </pc:sldMkLst>
      </pc:sldChg>
      <pc:sldChg chg="addSp delSp modSp add mod modNotesTx">
        <pc:chgData name="Hyatt, Jacob E CDT 2025" userId="8b9d417a-8c46-4136-87d3-9b6e2d7ca5cb" providerId="ADAL" clId="{8047A896-BBAD-448E-A5F5-E8027F4D86AB}" dt="2025-03-06T18:40:00.993" v="4224" actId="6549"/>
        <pc:sldMkLst>
          <pc:docMk/>
          <pc:sldMk cId="266245299" sldId="7818"/>
        </pc:sldMkLst>
        <pc:spChg chg="del mod">
          <ac:chgData name="Hyatt, Jacob E CDT 2025" userId="8b9d417a-8c46-4136-87d3-9b6e2d7ca5cb" providerId="ADAL" clId="{8047A896-BBAD-448E-A5F5-E8027F4D86AB}" dt="2025-03-06T15:34:05.495" v="3255" actId="478"/>
          <ac:spMkLst>
            <pc:docMk/>
            <pc:sldMk cId="266245299" sldId="7818"/>
            <ac:spMk id="2" creationId="{B87B5AC8-72FA-79FE-9CCD-DA94010A6535}"/>
          </ac:spMkLst>
        </pc:spChg>
        <pc:spChg chg="del mod">
          <ac:chgData name="Hyatt, Jacob E CDT 2025" userId="8b9d417a-8c46-4136-87d3-9b6e2d7ca5cb" providerId="ADAL" clId="{8047A896-BBAD-448E-A5F5-E8027F4D86AB}" dt="2025-03-06T15:34:02.747" v="3254" actId="478"/>
          <ac:spMkLst>
            <pc:docMk/>
            <pc:sldMk cId="266245299" sldId="7818"/>
            <ac:spMk id="3" creationId="{7D4DF157-D7AE-9E7D-B719-20A30FCB2CF4}"/>
          </ac:spMkLst>
        </pc:spChg>
        <pc:spChg chg="mod">
          <ac:chgData name="Hyatt, Jacob E CDT 2025" userId="8b9d417a-8c46-4136-87d3-9b6e2d7ca5cb" providerId="ADAL" clId="{8047A896-BBAD-448E-A5F5-E8027F4D86AB}" dt="2025-03-06T15:39:06.525" v="3367" actId="1076"/>
          <ac:spMkLst>
            <pc:docMk/>
            <pc:sldMk cId="266245299" sldId="7818"/>
            <ac:spMk id="4" creationId="{8A606DD5-7DD2-7B8C-B9A1-941FCB515DA9}"/>
          </ac:spMkLst>
        </pc:spChg>
        <pc:spChg chg="del mod">
          <ac:chgData name="Hyatt, Jacob E CDT 2025" userId="8b9d417a-8c46-4136-87d3-9b6e2d7ca5cb" providerId="ADAL" clId="{8047A896-BBAD-448E-A5F5-E8027F4D86AB}" dt="2025-03-06T15:34:05.495" v="3255" actId="478"/>
          <ac:spMkLst>
            <pc:docMk/>
            <pc:sldMk cId="266245299" sldId="7818"/>
            <ac:spMk id="5" creationId="{CC1496EC-9600-8805-A22F-E4B030011F66}"/>
          </ac:spMkLst>
        </pc:spChg>
        <pc:spChg chg="mod">
          <ac:chgData name="Hyatt, Jacob E CDT 2025" userId="8b9d417a-8c46-4136-87d3-9b6e2d7ca5cb" providerId="ADAL" clId="{8047A896-BBAD-448E-A5F5-E8027F4D86AB}" dt="2025-03-06T15:39:46.732" v="3372" actId="6549"/>
          <ac:spMkLst>
            <pc:docMk/>
            <pc:sldMk cId="266245299" sldId="7818"/>
            <ac:spMk id="7" creationId="{7FC8A7FE-A84C-5AF8-47AE-4389B1DA913F}"/>
          </ac:spMkLst>
        </pc:spChg>
        <pc:spChg chg="mod">
          <ac:chgData name="Hyatt, Jacob E CDT 2025" userId="8b9d417a-8c46-4136-87d3-9b6e2d7ca5cb" providerId="ADAL" clId="{8047A896-BBAD-448E-A5F5-E8027F4D86AB}" dt="2025-03-06T15:33:30.812" v="3238" actId="20577"/>
          <ac:spMkLst>
            <pc:docMk/>
            <pc:sldMk cId="266245299" sldId="7818"/>
            <ac:spMk id="9" creationId="{C01556B2-D713-B846-F388-0C85AA024164}"/>
          </ac:spMkLst>
        </pc:spChg>
        <pc:spChg chg="mod">
          <ac:chgData name="Hyatt, Jacob E CDT 2025" userId="8b9d417a-8c46-4136-87d3-9b6e2d7ca5cb" providerId="ADAL" clId="{8047A896-BBAD-448E-A5F5-E8027F4D86AB}" dt="2025-03-06T15:52:51.070" v="3633" actId="14100"/>
          <ac:spMkLst>
            <pc:docMk/>
            <pc:sldMk cId="266245299" sldId="7818"/>
            <ac:spMk id="10" creationId="{74839886-DEA8-82D6-85D1-5B73BEA4D10E}"/>
          </ac:spMkLst>
        </pc:spChg>
        <pc:spChg chg="del mod">
          <ac:chgData name="Hyatt, Jacob E CDT 2025" userId="8b9d417a-8c46-4136-87d3-9b6e2d7ca5cb" providerId="ADAL" clId="{8047A896-BBAD-448E-A5F5-E8027F4D86AB}" dt="2025-03-06T15:34:24.183" v="3259" actId="478"/>
          <ac:spMkLst>
            <pc:docMk/>
            <pc:sldMk cId="266245299" sldId="7818"/>
            <ac:spMk id="11" creationId="{E364E61A-9486-15F8-B373-C0F603F51F48}"/>
          </ac:spMkLst>
        </pc:spChg>
        <pc:spChg chg="del mod">
          <ac:chgData name="Hyatt, Jacob E CDT 2025" userId="8b9d417a-8c46-4136-87d3-9b6e2d7ca5cb" providerId="ADAL" clId="{8047A896-BBAD-448E-A5F5-E8027F4D86AB}" dt="2025-03-06T15:34:24.183" v="3259" actId="478"/>
          <ac:spMkLst>
            <pc:docMk/>
            <pc:sldMk cId="266245299" sldId="7818"/>
            <ac:spMk id="12" creationId="{E7A47A3E-E62C-B7A6-9837-52C7F6245117}"/>
          </ac:spMkLst>
        </pc:spChg>
        <pc:spChg chg="add del mod">
          <ac:chgData name="Hyatt, Jacob E CDT 2025" userId="8b9d417a-8c46-4136-87d3-9b6e2d7ca5cb" providerId="ADAL" clId="{8047A896-BBAD-448E-A5F5-E8027F4D86AB}" dt="2025-03-06T15:36:43.359" v="3297" actId="478"/>
          <ac:spMkLst>
            <pc:docMk/>
            <pc:sldMk cId="266245299" sldId="7818"/>
            <ac:spMk id="13" creationId="{274A166E-A19E-9B4D-C52F-E25C2463625A}"/>
          </ac:spMkLst>
        </pc:spChg>
        <pc:spChg chg="add mod ord">
          <ac:chgData name="Hyatt, Jacob E CDT 2025" userId="8b9d417a-8c46-4136-87d3-9b6e2d7ca5cb" providerId="ADAL" clId="{8047A896-BBAD-448E-A5F5-E8027F4D86AB}" dt="2025-03-06T15:53:11.643" v="3645" actId="20577"/>
          <ac:spMkLst>
            <pc:docMk/>
            <pc:sldMk cId="266245299" sldId="7818"/>
            <ac:spMk id="14" creationId="{43D04B34-8FC8-CE1F-3991-8B533E14E211}"/>
          </ac:spMkLst>
        </pc:spChg>
        <pc:spChg chg="add mod">
          <ac:chgData name="Hyatt, Jacob E CDT 2025" userId="8b9d417a-8c46-4136-87d3-9b6e2d7ca5cb" providerId="ADAL" clId="{8047A896-BBAD-448E-A5F5-E8027F4D86AB}" dt="2025-03-06T15:52:51.070" v="3633" actId="14100"/>
          <ac:spMkLst>
            <pc:docMk/>
            <pc:sldMk cId="266245299" sldId="7818"/>
            <ac:spMk id="15" creationId="{2DA971FF-C2B8-2A63-70C1-E7581A00C466}"/>
          </ac:spMkLst>
        </pc:spChg>
        <pc:spChg chg="add mod ord">
          <ac:chgData name="Hyatt, Jacob E CDT 2025" userId="8b9d417a-8c46-4136-87d3-9b6e2d7ca5cb" providerId="ADAL" clId="{8047A896-BBAD-448E-A5F5-E8027F4D86AB}" dt="2025-03-06T15:52:51.070" v="3633" actId="14100"/>
          <ac:spMkLst>
            <pc:docMk/>
            <pc:sldMk cId="266245299" sldId="7818"/>
            <ac:spMk id="16" creationId="{0A1BB1E8-1749-CCEA-B6E8-D830E833AEC8}"/>
          </ac:spMkLst>
        </pc:spChg>
        <pc:spChg chg="add del mod ord">
          <ac:chgData name="Hyatt, Jacob E CDT 2025" userId="8b9d417a-8c46-4136-87d3-9b6e2d7ca5cb" providerId="ADAL" clId="{8047A896-BBAD-448E-A5F5-E8027F4D86AB}" dt="2025-03-06T15:39:04.077" v="3365" actId="478"/>
          <ac:spMkLst>
            <pc:docMk/>
            <pc:sldMk cId="266245299" sldId="7818"/>
            <ac:spMk id="17" creationId="{D254E02F-5728-0435-7FCC-B7CE6BCB4EB0}"/>
          </ac:spMkLst>
        </pc:spChg>
        <pc:spChg chg="mod">
          <ac:chgData name="Hyatt, Jacob E CDT 2025" userId="8b9d417a-8c46-4136-87d3-9b6e2d7ca5cb" providerId="ADAL" clId="{8047A896-BBAD-448E-A5F5-E8027F4D86AB}" dt="2025-03-06T15:52:51.070" v="3633" actId="14100"/>
          <ac:spMkLst>
            <pc:docMk/>
            <pc:sldMk cId="266245299" sldId="7818"/>
            <ac:spMk id="18" creationId="{35CB741B-2DF7-DE3F-5C9D-661FBC56CFA4}"/>
          </ac:spMkLst>
        </pc:spChg>
        <pc:spChg chg="del mod">
          <ac:chgData name="Hyatt, Jacob E CDT 2025" userId="8b9d417a-8c46-4136-87d3-9b6e2d7ca5cb" providerId="ADAL" clId="{8047A896-BBAD-448E-A5F5-E8027F4D86AB}" dt="2025-03-06T15:34:24.183" v="3259" actId="478"/>
          <ac:spMkLst>
            <pc:docMk/>
            <pc:sldMk cId="266245299" sldId="7818"/>
            <ac:spMk id="19" creationId="{705E3E2C-1EC6-2EA6-E0FB-2AF14DE13AB2}"/>
          </ac:spMkLst>
        </pc:spChg>
        <pc:spChg chg="del mod">
          <ac:chgData name="Hyatt, Jacob E CDT 2025" userId="8b9d417a-8c46-4136-87d3-9b6e2d7ca5cb" providerId="ADAL" clId="{8047A896-BBAD-448E-A5F5-E8027F4D86AB}" dt="2025-03-06T15:34:24.183" v="3259" actId="478"/>
          <ac:spMkLst>
            <pc:docMk/>
            <pc:sldMk cId="266245299" sldId="7818"/>
            <ac:spMk id="20" creationId="{8CC60ADE-2B07-A931-72FD-2A6DF532519B}"/>
          </ac:spMkLst>
        </pc:spChg>
        <pc:spChg chg="add del mod">
          <ac:chgData name="Hyatt, Jacob E CDT 2025" userId="8b9d417a-8c46-4136-87d3-9b6e2d7ca5cb" providerId="ADAL" clId="{8047A896-BBAD-448E-A5F5-E8027F4D86AB}" dt="2025-03-06T15:37:44.407" v="3349" actId="478"/>
          <ac:spMkLst>
            <pc:docMk/>
            <pc:sldMk cId="266245299" sldId="7818"/>
            <ac:spMk id="21" creationId="{E1C90689-67B9-51DA-2330-2AD53DD40865}"/>
          </ac:spMkLst>
        </pc:spChg>
        <pc:spChg chg="add mod ord">
          <ac:chgData name="Hyatt, Jacob E CDT 2025" userId="8b9d417a-8c46-4136-87d3-9b6e2d7ca5cb" providerId="ADAL" clId="{8047A896-BBAD-448E-A5F5-E8027F4D86AB}" dt="2025-03-06T16:17:41.753" v="3945" actId="14100"/>
          <ac:spMkLst>
            <pc:docMk/>
            <pc:sldMk cId="266245299" sldId="7818"/>
            <ac:spMk id="22" creationId="{3715ECBD-0B95-EB0B-6064-CF9FE89DB1B6}"/>
          </ac:spMkLst>
        </pc:spChg>
        <pc:spChg chg="add mod">
          <ac:chgData name="Hyatt, Jacob E CDT 2025" userId="8b9d417a-8c46-4136-87d3-9b6e2d7ca5cb" providerId="ADAL" clId="{8047A896-BBAD-448E-A5F5-E8027F4D86AB}" dt="2025-03-06T16:25:29.399" v="3989" actId="1076"/>
          <ac:spMkLst>
            <pc:docMk/>
            <pc:sldMk cId="266245299" sldId="7818"/>
            <ac:spMk id="23" creationId="{D2A8129D-FE71-DFB3-300F-4C463A666480}"/>
          </ac:spMkLst>
        </pc:spChg>
        <pc:cxnChg chg="add mod">
          <ac:chgData name="Hyatt, Jacob E CDT 2025" userId="8b9d417a-8c46-4136-87d3-9b6e2d7ca5cb" providerId="ADAL" clId="{8047A896-BBAD-448E-A5F5-E8027F4D86AB}" dt="2025-03-06T15:52:51.070" v="3633" actId="14100"/>
          <ac:cxnSpMkLst>
            <pc:docMk/>
            <pc:sldMk cId="266245299" sldId="7818"/>
            <ac:cxnSpMk id="8" creationId="{43E5B903-BA21-F3C8-6D4B-0ED1A243F2A8}"/>
          </ac:cxnSpMkLst>
        </pc:cxnChg>
        <pc:cxnChg chg="del mod">
          <ac:chgData name="Hyatt, Jacob E CDT 2025" userId="8b9d417a-8c46-4136-87d3-9b6e2d7ca5cb" providerId="ADAL" clId="{8047A896-BBAD-448E-A5F5-E8027F4D86AB}" dt="2025-03-06T15:34:18.265" v="3258" actId="478"/>
          <ac:cxnSpMkLst>
            <pc:docMk/>
            <pc:sldMk cId="266245299" sldId="7818"/>
            <ac:cxnSpMk id="26" creationId="{5238790B-E572-D51A-C8DD-C9C0313B316D}"/>
          </ac:cxnSpMkLst>
        </pc:cxnChg>
        <pc:cxnChg chg="del mod">
          <ac:chgData name="Hyatt, Jacob E CDT 2025" userId="8b9d417a-8c46-4136-87d3-9b6e2d7ca5cb" providerId="ADAL" clId="{8047A896-BBAD-448E-A5F5-E8027F4D86AB}" dt="2025-03-06T15:34:16.836" v="3257" actId="478"/>
          <ac:cxnSpMkLst>
            <pc:docMk/>
            <pc:sldMk cId="266245299" sldId="7818"/>
            <ac:cxnSpMk id="27" creationId="{F81A068F-DD10-8CE4-7D91-43ED9A3A5420}"/>
          </ac:cxnSpMkLst>
        </pc:cxnChg>
        <pc:cxnChg chg="del mod">
          <ac:chgData name="Hyatt, Jacob E CDT 2025" userId="8b9d417a-8c46-4136-87d3-9b6e2d7ca5cb" providerId="ADAL" clId="{8047A896-BBAD-448E-A5F5-E8027F4D86AB}" dt="2025-03-06T15:34:11.937" v="3256" actId="478"/>
          <ac:cxnSpMkLst>
            <pc:docMk/>
            <pc:sldMk cId="266245299" sldId="7818"/>
            <ac:cxnSpMk id="28" creationId="{CD42C0AB-38AC-A0AA-52B7-13AA898F5955}"/>
          </ac:cxnSpMkLst>
        </pc:cxnChg>
        <pc:cxnChg chg="del mod">
          <ac:chgData name="Hyatt, Jacob E CDT 2025" userId="8b9d417a-8c46-4136-87d3-9b6e2d7ca5cb" providerId="ADAL" clId="{8047A896-BBAD-448E-A5F5-E8027F4D86AB}" dt="2025-03-06T15:34:11.937" v="3256" actId="478"/>
          <ac:cxnSpMkLst>
            <pc:docMk/>
            <pc:sldMk cId="266245299" sldId="7818"/>
            <ac:cxnSpMk id="30" creationId="{ABB7B795-0E25-8DF9-9553-D5773E575F93}"/>
          </ac:cxnSpMkLst>
        </pc:cxnChg>
        <pc:cxnChg chg="del mod">
          <ac:chgData name="Hyatt, Jacob E CDT 2025" userId="8b9d417a-8c46-4136-87d3-9b6e2d7ca5cb" providerId="ADAL" clId="{8047A896-BBAD-448E-A5F5-E8027F4D86AB}" dt="2025-03-06T15:34:26.512" v="3260" actId="478"/>
          <ac:cxnSpMkLst>
            <pc:docMk/>
            <pc:sldMk cId="266245299" sldId="7818"/>
            <ac:cxnSpMk id="32" creationId="{D7F3E3B0-E998-0176-4D21-2F15B2060DE6}"/>
          </ac:cxnSpMkLst>
        </pc:cxnChg>
        <pc:cxnChg chg="del mod">
          <ac:chgData name="Hyatt, Jacob E CDT 2025" userId="8b9d417a-8c46-4136-87d3-9b6e2d7ca5cb" providerId="ADAL" clId="{8047A896-BBAD-448E-A5F5-E8027F4D86AB}" dt="2025-03-06T15:34:11.937" v="3256" actId="478"/>
          <ac:cxnSpMkLst>
            <pc:docMk/>
            <pc:sldMk cId="266245299" sldId="7818"/>
            <ac:cxnSpMk id="33" creationId="{59003DFC-6844-73A2-FE40-55982C90D8EF}"/>
          </ac:cxnSpMkLst>
        </pc:cxnChg>
        <pc:cxnChg chg="del mod">
          <ac:chgData name="Hyatt, Jacob E CDT 2025" userId="8b9d417a-8c46-4136-87d3-9b6e2d7ca5cb" providerId="ADAL" clId="{8047A896-BBAD-448E-A5F5-E8027F4D86AB}" dt="2025-03-06T15:34:11.937" v="3256" actId="478"/>
          <ac:cxnSpMkLst>
            <pc:docMk/>
            <pc:sldMk cId="266245299" sldId="7818"/>
            <ac:cxnSpMk id="36" creationId="{D79DB838-A137-AF92-BB72-78B1A27F3447}"/>
          </ac:cxnSpMkLst>
        </pc:cxnChg>
        <pc:cxnChg chg="del mod">
          <ac:chgData name="Hyatt, Jacob E CDT 2025" userId="8b9d417a-8c46-4136-87d3-9b6e2d7ca5cb" providerId="ADAL" clId="{8047A896-BBAD-448E-A5F5-E8027F4D86AB}" dt="2025-03-06T15:34:05.495" v="3255" actId="478"/>
          <ac:cxnSpMkLst>
            <pc:docMk/>
            <pc:sldMk cId="266245299" sldId="7818"/>
            <ac:cxnSpMk id="39" creationId="{C8F8D19E-6939-C4F0-0FCC-EB0881021875}"/>
          </ac:cxnSpMkLst>
        </pc:cxnChg>
        <pc:cxnChg chg="del mod">
          <ac:chgData name="Hyatt, Jacob E CDT 2025" userId="8b9d417a-8c46-4136-87d3-9b6e2d7ca5cb" providerId="ADAL" clId="{8047A896-BBAD-448E-A5F5-E8027F4D86AB}" dt="2025-03-06T15:34:24.183" v="3259" actId="478"/>
          <ac:cxnSpMkLst>
            <pc:docMk/>
            <pc:sldMk cId="266245299" sldId="7818"/>
            <ac:cxnSpMk id="45" creationId="{FADF1AE5-C10D-C78F-40EE-5083283435FA}"/>
          </ac:cxnSpMkLst>
        </pc:cxnChg>
      </pc:sldChg>
      <pc:sldChg chg="delSp modSp add del mod ord">
        <pc:chgData name="Hyatt, Jacob E CDT 2025" userId="8b9d417a-8c46-4136-87d3-9b6e2d7ca5cb" providerId="ADAL" clId="{8047A896-BBAD-448E-A5F5-E8027F4D86AB}" dt="2025-03-06T17:43:31.390" v="4019" actId="47"/>
        <pc:sldMkLst>
          <pc:docMk/>
          <pc:sldMk cId="1350039577" sldId="7819"/>
        </pc:sldMkLst>
        <pc:spChg chg="del">
          <ac:chgData name="Hyatt, Jacob E CDT 2025" userId="8b9d417a-8c46-4136-87d3-9b6e2d7ca5cb" providerId="ADAL" clId="{8047A896-BBAD-448E-A5F5-E8027F4D86AB}" dt="2025-03-06T16:20:15.839" v="3955" actId="478"/>
          <ac:spMkLst>
            <pc:docMk/>
            <pc:sldMk cId="1350039577" sldId="7819"/>
            <ac:spMk id="2" creationId="{F88D8791-E4A5-E34F-5589-EED27E047A93}"/>
          </ac:spMkLst>
        </pc:spChg>
        <pc:spChg chg="del mod">
          <ac:chgData name="Hyatt, Jacob E CDT 2025" userId="8b9d417a-8c46-4136-87d3-9b6e2d7ca5cb" providerId="ADAL" clId="{8047A896-BBAD-448E-A5F5-E8027F4D86AB}" dt="2025-03-06T16:20:15.839" v="3955" actId="478"/>
          <ac:spMkLst>
            <pc:docMk/>
            <pc:sldMk cId="1350039577" sldId="7819"/>
            <ac:spMk id="3" creationId="{1B605166-83C4-0C12-781E-5DD3BDC1D6C9}"/>
          </ac:spMkLst>
        </pc:spChg>
        <pc:spChg chg="del">
          <ac:chgData name="Hyatt, Jacob E CDT 2025" userId="8b9d417a-8c46-4136-87d3-9b6e2d7ca5cb" providerId="ADAL" clId="{8047A896-BBAD-448E-A5F5-E8027F4D86AB}" dt="2025-03-06T16:20:15.839" v="3955" actId="478"/>
          <ac:spMkLst>
            <pc:docMk/>
            <pc:sldMk cId="1350039577" sldId="7819"/>
            <ac:spMk id="5" creationId="{6B273C2C-90E8-81F1-1E9C-8B3F6035C80B}"/>
          </ac:spMkLst>
        </pc:spChg>
        <pc:spChg chg="mod">
          <ac:chgData name="Hyatt, Jacob E CDT 2025" userId="8b9d417a-8c46-4136-87d3-9b6e2d7ca5cb" providerId="ADAL" clId="{8047A896-BBAD-448E-A5F5-E8027F4D86AB}" dt="2025-03-06T16:20:23.646" v="3961" actId="403"/>
          <ac:spMkLst>
            <pc:docMk/>
            <pc:sldMk cId="1350039577" sldId="7819"/>
            <ac:spMk id="7" creationId="{16DD9EB1-9FEE-4386-4F4B-C5BF4BB4F45C}"/>
          </ac:spMkLst>
        </pc:spChg>
        <pc:spChg chg="del">
          <ac:chgData name="Hyatt, Jacob E CDT 2025" userId="8b9d417a-8c46-4136-87d3-9b6e2d7ca5cb" providerId="ADAL" clId="{8047A896-BBAD-448E-A5F5-E8027F4D86AB}" dt="2025-03-06T16:20:15.839" v="3955" actId="478"/>
          <ac:spMkLst>
            <pc:docMk/>
            <pc:sldMk cId="1350039577" sldId="7819"/>
            <ac:spMk id="10" creationId="{F98C7672-5315-564B-0BE9-C4049A3022DB}"/>
          </ac:spMkLst>
        </pc:spChg>
        <pc:spChg chg="del">
          <ac:chgData name="Hyatt, Jacob E CDT 2025" userId="8b9d417a-8c46-4136-87d3-9b6e2d7ca5cb" providerId="ADAL" clId="{8047A896-BBAD-448E-A5F5-E8027F4D86AB}" dt="2025-03-06T16:09:33.196" v="3819" actId="478"/>
          <ac:spMkLst>
            <pc:docMk/>
            <pc:sldMk cId="1350039577" sldId="7819"/>
            <ac:spMk id="16" creationId="{FBD248CD-1513-AD42-BEF3-84D6115AA133}"/>
          </ac:spMkLst>
        </pc:spChg>
        <pc:spChg chg="del">
          <ac:chgData name="Hyatt, Jacob E CDT 2025" userId="8b9d417a-8c46-4136-87d3-9b6e2d7ca5cb" providerId="ADAL" clId="{8047A896-BBAD-448E-A5F5-E8027F4D86AB}" dt="2025-03-06T16:20:15.839" v="3955" actId="478"/>
          <ac:spMkLst>
            <pc:docMk/>
            <pc:sldMk cId="1350039577" sldId="7819"/>
            <ac:spMk id="26" creationId="{44C656CB-DB2E-94C0-61FF-E56557581679}"/>
          </ac:spMkLst>
        </pc:spChg>
        <pc:spChg chg="del">
          <ac:chgData name="Hyatt, Jacob E CDT 2025" userId="8b9d417a-8c46-4136-87d3-9b6e2d7ca5cb" providerId="ADAL" clId="{8047A896-BBAD-448E-A5F5-E8027F4D86AB}" dt="2025-03-06T16:09:36.107" v="3820" actId="478"/>
          <ac:spMkLst>
            <pc:docMk/>
            <pc:sldMk cId="1350039577" sldId="7819"/>
            <ac:spMk id="43" creationId="{F394FA7C-7F94-2972-967E-760651383CDF}"/>
          </ac:spMkLst>
        </pc:spChg>
        <pc:spChg chg="del">
          <ac:chgData name="Hyatt, Jacob E CDT 2025" userId="8b9d417a-8c46-4136-87d3-9b6e2d7ca5cb" providerId="ADAL" clId="{8047A896-BBAD-448E-A5F5-E8027F4D86AB}" dt="2025-03-06T16:09:37.797" v="3821" actId="478"/>
          <ac:spMkLst>
            <pc:docMk/>
            <pc:sldMk cId="1350039577" sldId="7819"/>
            <ac:spMk id="44" creationId="{D1149CF9-C163-84F4-C00D-AB45B7DD5FEA}"/>
          </ac:spMkLst>
        </pc:spChg>
        <pc:spChg chg="del">
          <ac:chgData name="Hyatt, Jacob E CDT 2025" userId="8b9d417a-8c46-4136-87d3-9b6e2d7ca5cb" providerId="ADAL" clId="{8047A896-BBAD-448E-A5F5-E8027F4D86AB}" dt="2025-03-06T16:09:39.732" v="3822" actId="478"/>
          <ac:spMkLst>
            <pc:docMk/>
            <pc:sldMk cId="1350039577" sldId="7819"/>
            <ac:spMk id="45" creationId="{B65A81D2-FB94-C4A2-6ABF-D883BCAD5B28}"/>
          </ac:spMkLst>
        </pc:spChg>
        <pc:cxnChg chg="del mod">
          <ac:chgData name="Hyatt, Jacob E CDT 2025" userId="8b9d417a-8c46-4136-87d3-9b6e2d7ca5cb" providerId="ADAL" clId="{8047A896-BBAD-448E-A5F5-E8027F4D86AB}" dt="2025-03-06T16:20:15.839" v="3955" actId="478"/>
          <ac:cxnSpMkLst>
            <pc:docMk/>
            <pc:sldMk cId="1350039577" sldId="7819"/>
            <ac:cxnSpMk id="6" creationId="{6FBBEC37-0D61-71FA-B357-9FC233F84041}"/>
          </ac:cxnSpMkLst>
        </pc:cxnChg>
        <pc:cxnChg chg="del mod">
          <ac:chgData name="Hyatt, Jacob E CDT 2025" userId="8b9d417a-8c46-4136-87d3-9b6e2d7ca5cb" providerId="ADAL" clId="{8047A896-BBAD-448E-A5F5-E8027F4D86AB}" dt="2025-03-06T16:20:15.839" v="3955" actId="478"/>
          <ac:cxnSpMkLst>
            <pc:docMk/>
            <pc:sldMk cId="1350039577" sldId="7819"/>
            <ac:cxnSpMk id="8" creationId="{F3A42742-9930-D9B7-73B5-287C8B6DF4D3}"/>
          </ac:cxnSpMkLst>
        </pc:cxnChg>
        <pc:cxnChg chg="del mod">
          <ac:chgData name="Hyatt, Jacob E CDT 2025" userId="8b9d417a-8c46-4136-87d3-9b6e2d7ca5cb" providerId="ADAL" clId="{8047A896-BBAD-448E-A5F5-E8027F4D86AB}" dt="2025-03-06T16:20:15.839" v="3955" actId="478"/>
          <ac:cxnSpMkLst>
            <pc:docMk/>
            <pc:sldMk cId="1350039577" sldId="7819"/>
            <ac:cxnSpMk id="33" creationId="{5054975C-83D6-C6A6-BD10-DEEABA1D14D0}"/>
          </ac:cxnSpMkLst>
        </pc:cxnChg>
        <pc:cxnChg chg="del mod">
          <ac:chgData name="Hyatt, Jacob E CDT 2025" userId="8b9d417a-8c46-4136-87d3-9b6e2d7ca5cb" providerId="ADAL" clId="{8047A896-BBAD-448E-A5F5-E8027F4D86AB}" dt="2025-03-06T16:20:15.839" v="3955" actId="478"/>
          <ac:cxnSpMkLst>
            <pc:docMk/>
            <pc:sldMk cId="1350039577" sldId="7819"/>
            <ac:cxnSpMk id="36" creationId="{79A83BB2-C243-D05E-81EE-384318F2B33E}"/>
          </ac:cxnSpMkLst>
        </pc:cxnChg>
      </pc:sldChg>
      <pc:sldChg chg="addSp delSp modSp add mod ord modNotesTx">
        <pc:chgData name="Hyatt, Jacob E CDT 2025" userId="8b9d417a-8c46-4136-87d3-9b6e2d7ca5cb" providerId="ADAL" clId="{8047A896-BBAD-448E-A5F5-E8027F4D86AB}" dt="2025-03-06T18:38:17.586" v="4221" actId="20577"/>
        <pc:sldMkLst>
          <pc:docMk/>
          <pc:sldMk cId="1460110217" sldId="7820"/>
        </pc:sldMkLst>
        <pc:spChg chg="mod">
          <ac:chgData name="Hyatt, Jacob E CDT 2025" userId="8b9d417a-8c46-4136-87d3-9b6e2d7ca5cb" providerId="ADAL" clId="{8047A896-BBAD-448E-A5F5-E8027F4D86AB}" dt="2025-03-06T16:21:02.681" v="3987" actId="1035"/>
          <ac:spMkLst>
            <pc:docMk/>
            <pc:sldMk cId="1460110217" sldId="7820"/>
            <ac:spMk id="2" creationId="{3D333677-04FC-492D-B7C2-6A107EF20216}"/>
          </ac:spMkLst>
        </pc:spChg>
        <pc:spChg chg="mod">
          <ac:chgData name="Hyatt, Jacob E CDT 2025" userId="8b9d417a-8c46-4136-87d3-9b6e2d7ca5cb" providerId="ADAL" clId="{8047A896-BBAD-448E-A5F5-E8027F4D86AB}" dt="2025-03-06T16:21:02.681" v="3987" actId="1035"/>
          <ac:spMkLst>
            <pc:docMk/>
            <pc:sldMk cId="1460110217" sldId="7820"/>
            <ac:spMk id="3" creationId="{B07E4AF0-0EBC-4C5E-773A-E1F1A48B8BB8}"/>
          </ac:spMkLst>
        </pc:spChg>
        <pc:spChg chg="mod">
          <ac:chgData name="Hyatt, Jacob E CDT 2025" userId="8b9d417a-8c46-4136-87d3-9b6e2d7ca5cb" providerId="ADAL" clId="{8047A896-BBAD-448E-A5F5-E8027F4D86AB}" dt="2025-03-06T16:21:02.681" v="3987" actId="1035"/>
          <ac:spMkLst>
            <pc:docMk/>
            <pc:sldMk cId="1460110217" sldId="7820"/>
            <ac:spMk id="5" creationId="{0B452125-8DE5-BC32-CF7F-B6D517FA77EF}"/>
          </ac:spMkLst>
        </pc:spChg>
        <pc:spChg chg="mod">
          <ac:chgData name="Hyatt, Jacob E CDT 2025" userId="8b9d417a-8c46-4136-87d3-9b6e2d7ca5cb" providerId="ADAL" clId="{8047A896-BBAD-448E-A5F5-E8027F4D86AB}" dt="2025-03-06T18:38:17.586" v="4221" actId="20577"/>
          <ac:spMkLst>
            <pc:docMk/>
            <pc:sldMk cId="1460110217" sldId="7820"/>
            <ac:spMk id="7" creationId="{D925EA48-5CBC-ADCF-D361-B483D2D2F137}"/>
          </ac:spMkLst>
        </pc:spChg>
        <pc:spChg chg="mod">
          <ac:chgData name="Hyatt, Jacob E CDT 2025" userId="8b9d417a-8c46-4136-87d3-9b6e2d7ca5cb" providerId="ADAL" clId="{8047A896-BBAD-448E-A5F5-E8027F4D86AB}" dt="2025-03-06T16:21:02.681" v="3987" actId="1035"/>
          <ac:spMkLst>
            <pc:docMk/>
            <pc:sldMk cId="1460110217" sldId="7820"/>
            <ac:spMk id="10" creationId="{1B132BFC-8045-3F5F-1297-BA32CBA58613}"/>
          </ac:spMkLst>
        </pc:spChg>
        <pc:spChg chg="add mod">
          <ac:chgData name="Hyatt, Jacob E CDT 2025" userId="8b9d417a-8c46-4136-87d3-9b6e2d7ca5cb" providerId="ADAL" clId="{8047A896-BBAD-448E-A5F5-E8027F4D86AB}" dt="2025-03-06T18:38:02.767" v="4217"/>
          <ac:spMkLst>
            <pc:docMk/>
            <pc:sldMk cId="1460110217" sldId="7820"/>
            <ac:spMk id="11" creationId="{021EEF7D-77DA-B498-7FE0-6A98FA6A1A01}"/>
          </ac:spMkLst>
        </pc:spChg>
        <pc:spChg chg="mod">
          <ac:chgData name="Hyatt, Jacob E CDT 2025" userId="8b9d417a-8c46-4136-87d3-9b6e2d7ca5cb" providerId="ADAL" clId="{8047A896-BBAD-448E-A5F5-E8027F4D86AB}" dt="2025-03-06T16:21:02.681" v="3987" actId="1035"/>
          <ac:spMkLst>
            <pc:docMk/>
            <pc:sldMk cId="1460110217" sldId="7820"/>
            <ac:spMk id="16" creationId="{AB8CFB9E-896D-BA3B-9E23-4793B26CAA1C}"/>
          </ac:spMkLst>
        </pc:spChg>
        <pc:spChg chg="mod">
          <ac:chgData name="Hyatt, Jacob E CDT 2025" userId="8b9d417a-8c46-4136-87d3-9b6e2d7ca5cb" providerId="ADAL" clId="{8047A896-BBAD-448E-A5F5-E8027F4D86AB}" dt="2025-03-06T16:21:02.681" v="3987" actId="1035"/>
          <ac:spMkLst>
            <pc:docMk/>
            <pc:sldMk cId="1460110217" sldId="7820"/>
            <ac:spMk id="26" creationId="{78EBC156-0F47-66D0-6E79-A5EB4175A2D0}"/>
          </ac:spMkLst>
        </pc:spChg>
        <pc:spChg chg="del mod">
          <ac:chgData name="Hyatt, Jacob E CDT 2025" userId="8b9d417a-8c46-4136-87d3-9b6e2d7ca5cb" providerId="ADAL" clId="{8047A896-BBAD-448E-A5F5-E8027F4D86AB}" dt="2025-03-06T16:10:15.751" v="3836" actId="478"/>
          <ac:spMkLst>
            <pc:docMk/>
            <pc:sldMk cId="1460110217" sldId="7820"/>
            <ac:spMk id="43" creationId="{4D6B513A-4B3E-C628-2552-9585D8202783}"/>
          </ac:spMkLst>
        </pc:spChg>
        <pc:spChg chg="del">
          <ac:chgData name="Hyatt, Jacob E CDT 2025" userId="8b9d417a-8c46-4136-87d3-9b6e2d7ca5cb" providerId="ADAL" clId="{8047A896-BBAD-448E-A5F5-E8027F4D86AB}" dt="2025-03-06T16:10:17.588" v="3837" actId="478"/>
          <ac:spMkLst>
            <pc:docMk/>
            <pc:sldMk cId="1460110217" sldId="7820"/>
            <ac:spMk id="44" creationId="{86448993-955D-B3A7-529B-50E085976BDE}"/>
          </ac:spMkLst>
        </pc:spChg>
        <pc:spChg chg="del">
          <ac:chgData name="Hyatt, Jacob E CDT 2025" userId="8b9d417a-8c46-4136-87d3-9b6e2d7ca5cb" providerId="ADAL" clId="{8047A896-BBAD-448E-A5F5-E8027F4D86AB}" dt="2025-03-06T16:10:18.969" v="3838" actId="478"/>
          <ac:spMkLst>
            <pc:docMk/>
            <pc:sldMk cId="1460110217" sldId="7820"/>
            <ac:spMk id="45" creationId="{9B900621-4FD5-2DB2-8630-93656282BEB9}"/>
          </ac:spMkLst>
        </pc:spChg>
        <pc:cxnChg chg="mod">
          <ac:chgData name="Hyatt, Jacob E CDT 2025" userId="8b9d417a-8c46-4136-87d3-9b6e2d7ca5cb" providerId="ADAL" clId="{8047A896-BBAD-448E-A5F5-E8027F4D86AB}" dt="2025-03-06T16:21:02.681" v="3987" actId="1035"/>
          <ac:cxnSpMkLst>
            <pc:docMk/>
            <pc:sldMk cId="1460110217" sldId="7820"/>
            <ac:cxnSpMk id="6" creationId="{62370BC9-71A1-6C95-3361-D644BAFC5DB4}"/>
          </ac:cxnSpMkLst>
        </pc:cxnChg>
        <pc:cxnChg chg="mod">
          <ac:chgData name="Hyatt, Jacob E CDT 2025" userId="8b9d417a-8c46-4136-87d3-9b6e2d7ca5cb" providerId="ADAL" clId="{8047A896-BBAD-448E-A5F5-E8027F4D86AB}" dt="2025-03-06T16:21:02.681" v="3987" actId="1035"/>
          <ac:cxnSpMkLst>
            <pc:docMk/>
            <pc:sldMk cId="1460110217" sldId="7820"/>
            <ac:cxnSpMk id="8" creationId="{85F700E0-5445-0314-C8F7-A002728889B7}"/>
          </ac:cxnSpMkLst>
        </pc:cxnChg>
        <pc:cxnChg chg="mod">
          <ac:chgData name="Hyatt, Jacob E CDT 2025" userId="8b9d417a-8c46-4136-87d3-9b6e2d7ca5cb" providerId="ADAL" clId="{8047A896-BBAD-448E-A5F5-E8027F4D86AB}" dt="2025-03-06T16:21:02.681" v="3987" actId="1035"/>
          <ac:cxnSpMkLst>
            <pc:docMk/>
            <pc:sldMk cId="1460110217" sldId="7820"/>
            <ac:cxnSpMk id="33" creationId="{535DDAE4-1C51-3763-897A-69247FBFE465}"/>
          </ac:cxnSpMkLst>
        </pc:cxnChg>
        <pc:cxnChg chg="mod">
          <ac:chgData name="Hyatt, Jacob E CDT 2025" userId="8b9d417a-8c46-4136-87d3-9b6e2d7ca5cb" providerId="ADAL" clId="{8047A896-BBAD-448E-A5F5-E8027F4D86AB}" dt="2025-03-06T16:21:02.681" v="3987" actId="1035"/>
          <ac:cxnSpMkLst>
            <pc:docMk/>
            <pc:sldMk cId="1460110217" sldId="7820"/>
            <ac:cxnSpMk id="36" creationId="{2983AC9D-78F7-CA94-8915-8323E55A6FD5}"/>
          </ac:cxnSpMkLst>
        </pc:cxnChg>
      </pc:sldChg>
      <pc:sldChg chg="addSp delSp modSp add mod ord modShow modNotesTx">
        <pc:chgData name="Hyatt, Jacob E CDT 2025" userId="8b9d417a-8c46-4136-87d3-9b6e2d7ca5cb" providerId="ADAL" clId="{8047A896-BBAD-448E-A5F5-E8027F4D86AB}" dt="2025-03-06T18:37:30.979" v="4210"/>
        <pc:sldMkLst>
          <pc:docMk/>
          <pc:sldMk cId="3023097360" sldId="7821"/>
        </pc:sldMkLst>
        <pc:spChg chg="mod">
          <ac:chgData name="Hyatt, Jacob E CDT 2025" userId="8b9d417a-8c46-4136-87d3-9b6e2d7ca5cb" providerId="ADAL" clId="{8047A896-BBAD-448E-A5F5-E8027F4D86AB}" dt="2025-03-06T16:14:57.736" v="3891" actId="1038"/>
          <ac:spMkLst>
            <pc:docMk/>
            <pc:sldMk cId="3023097360" sldId="7821"/>
            <ac:spMk id="3" creationId="{04C76628-1E2F-7085-6C2C-277AD47E0BC0}"/>
          </ac:spMkLst>
        </pc:spChg>
        <pc:spChg chg="mod">
          <ac:chgData name="Hyatt, Jacob E CDT 2025" userId="8b9d417a-8c46-4136-87d3-9b6e2d7ca5cb" providerId="ADAL" clId="{8047A896-BBAD-448E-A5F5-E8027F4D86AB}" dt="2025-03-06T16:10:56.820" v="3855" actId="20577"/>
          <ac:spMkLst>
            <pc:docMk/>
            <pc:sldMk cId="3023097360" sldId="7821"/>
            <ac:spMk id="7" creationId="{9278CCD5-5F0E-8A84-805B-358FA6FAA99F}"/>
          </ac:spMkLst>
        </pc:spChg>
        <pc:spChg chg="add mod">
          <ac:chgData name="Hyatt, Jacob E CDT 2025" userId="8b9d417a-8c46-4136-87d3-9b6e2d7ca5cb" providerId="ADAL" clId="{8047A896-BBAD-448E-A5F5-E8027F4D86AB}" dt="2025-03-06T16:13:25.247" v="3869" actId="1076"/>
          <ac:spMkLst>
            <pc:docMk/>
            <pc:sldMk cId="3023097360" sldId="7821"/>
            <ac:spMk id="11" creationId="{856A6E18-E5E7-EE4D-C7A7-838D627A1E54}"/>
          </ac:spMkLst>
        </pc:spChg>
        <pc:spChg chg="add mod">
          <ac:chgData name="Hyatt, Jacob E CDT 2025" userId="8b9d417a-8c46-4136-87d3-9b6e2d7ca5cb" providerId="ADAL" clId="{8047A896-BBAD-448E-A5F5-E8027F4D86AB}" dt="2025-03-06T16:13:30.667" v="3872" actId="1076"/>
          <ac:spMkLst>
            <pc:docMk/>
            <pc:sldMk cId="3023097360" sldId="7821"/>
            <ac:spMk id="12" creationId="{830FD4CE-45B1-6268-06AC-D0BA67FF969B}"/>
          </ac:spMkLst>
        </pc:spChg>
        <pc:spChg chg="mod">
          <ac:chgData name="Hyatt, Jacob E CDT 2025" userId="8b9d417a-8c46-4136-87d3-9b6e2d7ca5cb" providerId="ADAL" clId="{8047A896-BBAD-448E-A5F5-E8027F4D86AB}" dt="2025-03-06T16:13:16.567" v="3866" actId="20577"/>
          <ac:spMkLst>
            <pc:docMk/>
            <pc:sldMk cId="3023097360" sldId="7821"/>
            <ac:spMk id="43" creationId="{483DD770-149C-9AE6-CC62-E22882C45A27}"/>
          </ac:spMkLst>
        </pc:spChg>
        <pc:spChg chg="del">
          <ac:chgData name="Hyatt, Jacob E CDT 2025" userId="8b9d417a-8c46-4136-87d3-9b6e2d7ca5cb" providerId="ADAL" clId="{8047A896-BBAD-448E-A5F5-E8027F4D86AB}" dt="2025-03-06T16:13:21.407" v="3867" actId="478"/>
          <ac:spMkLst>
            <pc:docMk/>
            <pc:sldMk cId="3023097360" sldId="7821"/>
            <ac:spMk id="44" creationId="{93F7F33F-137A-BF72-0197-3D926D9F9E7B}"/>
          </ac:spMkLst>
        </pc:spChg>
        <pc:spChg chg="del">
          <ac:chgData name="Hyatt, Jacob E CDT 2025" userId="8b9d417a-8c46-4136-87d3-9b6e2d7ca5cb" providerId="ADAL" clId="{8047A896-BBAD-448E-A5F5-E8027F4D86AB}" dt="2025-03-06T16:13:26.469" v="3870" actId="478"/>
          <ac:spMkLst>
            <pc:docMk/>
            <pc:sldMk cId="3023097360" sldId="7821"/>
            <ac:spMk id="45" creationId="{D126C032-CB45-C4C3-B43F-1A96053DD6FE}"/>
          </ac:spMkLst>
        </pc:spChg>
        <pc:cxnChg chg="mod">
          <ac:chgData name="Hyatt, Jacob E CDT 2025" userId="8b9d417a-8c46-4136-87d3-9b6e2d7ca5cb" providerId="ADAL" clId="{8047A896-BBAD-448E-A5F5-E8027F4D86AB}" dt="2025-03-06T16:14:57.736" v="3891" actId="1038"/>
          <ac:cxnSpMkLst>
            <pc:docMk/>
            <pc:sldMk cId="3023097360" sldId="7821"/>
            <ac:cxnSpMk id="6" creationId="{5A15DBB6-6519-BD37-0063-9B527C2E8046}"/>
          </ac:cxnSpMkLst>
        </pc:cxnChg>
        <pc:cxnChg chg="mod">
          <ac:chgData name="Hyatt, Jacob E CDT 2025" userId="8b9d417a-8c46-4136-87d3-9b6e2d7ca5cb" providerId="ADAL" clId="{8047A896-BBAD-448E-A5F5-E8027F4D86AB}" dt="2025-03-06T16:14:57.736" v="3891" actId="1038"/>
          <ac:cxnSpMkLst>
            <pc:docMk/>
            <pc:sldMk cId="3023097360" sldId="7821"/>
            <ac:cxnSpMk id="8" creationId="{D2436549-5A91-9629-331B-5922E8A6E9F1}"/>
          </ac:cxnSpMkLst>
        </pc:cxnChg>
        <pc:cxnChg chg="mod">
          <ac:chgData name="Hyatt, Jacob E CDT 2025" userId="8b9d417a-8c46-4136-87d3-9b6e2d7ca5cb" providerId="ADAL" clId="{8047A896-BBAD-448E-A5F5-E8027F4D86AB}" dt="2025-03-06T16:14:57.736" v="3891" actId="1038"/>
          <ac:cxnSpMkLst>
            <pc:docMk/>
            <pc:sldMk cId="3023097360" sldId="7821"/>
            <ac:cxnSpMk id="33" creationId="{9B28D0BA-07F9-13CF-8FB2-B0DD7EE7379D}"/>
          </ac:cxnSpMkLst>
        </pc:cxnChg>
        <pc:cxnChg chg="mod">
          <ac:chgData name="Hyatt, Jacob E CDT 2025" userId="8b9d417a-8c46-4136-87d3-9b6e2d7ca5cb" providerId="ADAL" clId="{8047A896-BBAD-448E-A5F5-E8027F4D86AB}" dt="2025-03-06T16:14:57.736" v="3891" actId="1038"/>
          <ac:cxnSpMkLst>
            <pc:docMk/>
            <pc:sldMk cId="3023097360" sldId="7821"/>
            <ac:cxnSpMk id="36" creationId="{22F6FB06-F8F6-0A6B-2871-E978B34B445D}"/>
          </ac:cxnSpMkLst>
        </pc:cxnChg>
      </pc:sldChg>
      <pc:sldChg chg="addSp modSp add mod modNotesTx">
        <pc:chgData name="Hyatt, Jacob E CDT 2025" userId="8b9d417a-8c46-4136-87d3-9b6e2d7ca5cb" providerId="ADAL" clId="{8047A896-BBAD-448E-A5F5-E8027F4D86AB}" dt="2025-03-06T18:37:59.326" v="4216" actId="20577"/>
        <pc:sldMkLst>
          <pc:docMk/>
          <pc:sldMk cId="2232056358" sldId="7822"/>
        </pc:sldMkLst>
        <pc:spChg chg="mod">
          <ac:chgData name="Hyatt, Jacob E CDT 2025" userId="8b9d417a-8c46-4136-87d3-9b6e2d7ca5cb" providerId="ADAL" clId="{8047A896-BBAD-448E-A5F5-E8027F4D86AB}" dt="2025-03-06T16:14:17.793" v="3887" actId="1076"/>
          <ac:spMkLst>
            <pc:docMk/>
            <pc:sldMk cId="2232056358" sldId="7822"/>
            <ac:spMk id="3" creationId="{62063B0A-13CB-8142-00DC-2116DCB83507}"/>
          </ac:spMkLst>
        </pc:spChg>
        <pc:spChg chg="mod">
          <ac:chgData name="Hyatt, Jacob E CDT 2025" userId="8b9d417a-8c46-4136-87d3-9b6e2d7ca5cb" providerId="ADAL" clId="{8047A896-BBAD-448E-A5F5-E8027F4D86AB}" dt="2025-03-06T18:31:48.118" v="4042" actId="20577"/>
          <ac:spMkLst>
            <pc:docMk/>
            <pc:sldMk cId="2232056358" sldId="7822"/>
            <ac:spMk id="7" creationId="{2789E7EE-C88F-61EB-4C5D-654A5B601C70}"/>
          </ac:spMkLst>
        </pc:spChg>
        <pc:spChg chg="mod">
          <ac:chgData name="Hyatt, Jacob E CDT 2025" userId="8b9d417a-8c46-4136-87d3-9b6e2d7ca5cb" providerId="ADAL" clId="{8047A896-BBAD-448E-A5F5-E8027F4D86AB}" dt="2025-03-06T16:13:59.041" v="3881"/>
          <ac:spMkLst>
            <pc:docMk/>
            <pc:sldMk cId="2232056358" sldId="7822"/>
            <ac:spMk id="11" creationId="{74EF2B8A-8A53-D4D6-32A8-24592E91BF4E}"/>
          </ac:spMkLst>
        </pc:spChg>
        <pc:spChg chg="mod">
          <ac:chgData name="Hyatt, Jacob E CDT 2025" userId="8b9d417a-8c46-4136-87d3-9b6e2d7ca5cb" providerId="ADAL" clId="{8047A896-BBAD-448E-A5F5-E8027F4D86AB}" dt="2025-03-06T16:14:05.276" v="3884"/>
          <ac:spMkLst>
            <pc:docMk/>
            <pc:sldMk cId="2232056358" sldId="7822"/>
            <ac:spMk id="12" creationId="{2117D113-5680-6EFB-634E-EEFE35CE58E4}"/>
          </ac:spMkLst>
        </pc:spChg>
        <pc:spChg chg="add mod">
          <ac:chgData name="Hyatt, Jacob E CDT 2025" userId="8b9d417a-8c46-4136-87d3-9b6e2d7ca5cb" providerId="ADAL" clId="{8047A896-BBAD-448E-A5F5-E8027F4D86AB}" dt="2025-03-06T18:37:59.326" v="4216" actId="20577"/>
          <ac:spMkLst>
            <pc:docMk/>
            <pc:sldMk cId="2232056358" sldId="7822"/>
            <ac:spMk id="13" creationId="{F2B9FAE6-BCA3-AD54-29DF-A5F988999B8E}"/>
          </ac:spMkLst>
        </pc:spChg>
        <pc:spChg chg="mod">
          <ac:chgData name="Hyatt, Jacob E CDT 2025" userId="8b9d417a-8c46-4136-87d3-9b6e2d7ca5cb" providerId="ADAL" clId="{8047A896-BBAD-448E-A5F5-E8027F4D86AB}" dt="2025-03-06T16:13:52.449" v="3880" actId="20577"/>
          <ac:spMkLst>
            <pc:docMk/>
            <pc:sldMk cId="2232056358" sldId="7822"/>
            <ac:spMk id="43" creationId="{2DCAF32B-0B60-555D-9B35-412D5A3549C8}"/>
          </ac:spMkLst>
        </pc:spChg>
        <pc:cxnChg chg="mod">
          <ac:chgData name="Hyatt, Jacob E CDT 2025" userId="8b9d417a-8c46-4136-87d3-9b6e2d7ca5cb" providerId="ADAL" clId="{8047A896-BBAD-448E-A5F5-E8027F4D86AB}" dt="2025-03-06T16:14:17.793" v="3887" actId="1076"/>
          <ac:cxnSpMkLst>
            <pc:docMk/>
            <pc:sldMk cId="2232056358" sldId="7822"/>
            <ac:cxnSpMk id="6" creationId="{632F1BDA-AB42-DB36-C601-255245978FDA}"/>
          </ac:cxnSpMkLst>
        </pc:cxnChg>
        <pc:cxnChg chg="mod">
          <ac:chgData name="Hyatt, Jacob E CDT 2025" userId="8b9d417a-8c46-4136-87d3-9b6e2d7ca5cb" providerId="ADAL" clId="{8047A896-BBAD-448E-A5F5-E8027F4D86AB}" dt="2025-03-06T16:14:17.793" v="3887" actId="1076"/>
          <ac:cxnSpMkLst>
            <pc:docMk/>
            <pc:sldMk cId="2232056358" sldId="7822"/>
            <ac:cxnSpMk id="8" creationId="{8D160BB2-6B77-898E-DF19-4C44C9DECF3C}"/>
          </ac:cxnSpMkLst>
        </pc:cxnChg>
        <pc:cxnChg chg="mod">
          <ac:chgData name="Hyatt, Jacob E CDT 2025" userId="8b9d417a-8c46-4136-87d3-9b6e2d7ca5cb" providerId="ADAL" clId="{8047A896-BBAD-448E-A5F5-E8027F4D86AB}" dt="2025-03-06T16:14:17.793" v="3887" actId="1076"/>
          <ac:cxnSpMkLst>
            <pc:docMk/>
            <pc:sldMk cId="2232056358" sldId="7822"/>
            <ac:cxnSpMk id="33" creationId="{E276B4BC-55FA-8EF5-BD6D-96752AC3D3F0}"/>
          </ac:cxnSpMkLst>
        </pc:cxnChg>
        <pc:cxnChg chg="mod">
          <ac:chgData name="Hyatt, Jacob E CDT 2025" userId="8b9d417a-8c46-4136-87d3-9b6e2d7ca5cb" providerId="ADAL" clId="{8047A896-BBAD-448E-A5F5-E8027F4D86AB}" dt="2025-03-06T16:14:17.793" v="3887" actId="1076"/>
          <ac:cxnSpMkLst>
            <pc:docMk/>
            <pc:sldMk cId="2232056358" sldId="7822"/>
            <ac:cxnSpMk id="36" creationId="{3B3CA746-99F0-D115-204F-7574A231E6A6}"/>
          </ac:cxnSpMkLst>
        </pc:cxnChg>
      </pc:sldChg>
      <pc:sldChg chg="addSp delSp modSp add mod modNotesTx">
        <pc:chgData name="Hyatt, Jacob E CDT 2025" userId="8b9d417a-8c46-4136-87d3-9b6e2d7ca5cb" providerId="ADAL" clId="{8047A896-BBAD-448E-A5F5-E8027F4D86AB}" dt="2025-03-06T18:41:04.959" v="4228" actId="20577"/>
        <pc:sldMkLst>
          <pc:docMk/>
          <pc:sldMk cId="513519194" sldId="7823"/>
        </pc:sldMkLst>
        <pc:spChg chg="mod">
          <ac:chgData name="Hyatt, Jacob E CDT 2025" userId="8b9d417a-8c46-4136-87d3-9b6e2d7ca5cb" providerId="ADAL" clId="{8047A896-BBAD-448E-A5F5-E8027F4D86AB}" dt="2025-03-06T16:18:04.916" v="3953" actId="20577"/>
          <ac:spMkLst>
            <pc:docMk/>
            <pc:sldMk cId="513519194" sldId="7823"/>
            <ac:spMk id="2" creationId="{B3DD293B-2FF9-78DC-9E74-7EA8AFD39345}"/>
          </ac:spMkLst>
        </pc:spChg>
        <pc:spChg chg="del">
          <ac:chgData name="Hyatt, Jacob E CDT 2025" userId="8b9d417a-8c46-4136-87d3-9b6e2d7ca5cb" providerId="ADAL" clId="{8047A896-BBAD-448E-A5F5-E8027F4D86AB}" dt="2025-03-06T16:18:08.847" v="3954" actId="478"/>
          <ac:spMkLst>
            <pc:docMk/>
            <pc:sldMk cId="513519194" sldId="7823"/>
            <ac:spMk id="4" creationId="{9E7649E8-F8F0-358F-C761-E354DFF9A1C6}"/>
          </ac:spMkLst>
        </pc:spChg>
        <pc:spChg chg="add del mod">
          <ac:chgData name="Hyatt, Jacob E CDT 2025" userId="8b9d417a-8c46-4136-87d3-9b6e2d7ca5cb" providerId="ADAL" clId="{8047A896-BBAD-448E-A5F5-E8027F4D86AB}" dt="2025-03-06T17:36:17.186" v="4011" actId="1076"/>
          <ac:spMkLst>
            <pc:docMk/>
            <pc:sldMk cId="513519194" sldId="7823"/>
            <ac:spMk id="5" creationId="{FCCCD28F-50A6-1955-06C1-8DD8F0ED5993}"/>
          </ac:spMkLst>
        </pc:spChg>
        <pc:spChg chg="add mod">
          <ac:chgData name="Hyatt, Jacob E CDT 2025" userId="8b9d417a-8c46-4136-87d3-9b6e2d7ca5cb" providerId="ADAL" clId="{8047A896-BBAD-448E-A5F5-E8027F4D86AB}" dt="2025-03-06T17:35:59.035" v="4005" actId="20577"/>
          <ac:spMkLst>
            <pc:docMk/>
            <pc:sldMk cId="513519194" sldId="7823"/>
            <ac:spMk id="6" creationId="{22C63EBC-F7D6-26AA-6CD9-4B060A2D183A}"/>
          </ac:spMkLst>
        </pc:spChg>
        <pc:spChg chg="del">
          <ac:chgData name="Hyatt, Jacob E CDT 2025" userId="8b9d417a-8c46-4136-87d3-9b6e2d7ca5cb" providerId="ADAL" clId="{8047A896-BBAD-448E-A5F5-E8027F4D86AB}" dt="2025-03-06T16:18:08.847" v="3954" actId="478"/>
          <ac:spMkLst>
            <pc:docMk/>
            <pc:sldMk cId="513519194" sldId="7823"/>
            <ac:spMk id="6" creationId="{3BA65518-900B-A6B9-1EB0-D8876E913170}"/>
          </ac:spMkLst>
        </pc:spChg>
        <pc:spChg chg="del">
          <ac:chgData name="Hyatt, Jacob E CDT 2025" userId="8b9d417a-8c46-4136-87d3-9b6e2d7ca5cb" providerId="ADAL" clId="{8047A896-BBAD-448E-A5F5-E8027F4D86AB}" dt="2025-03-06T16:18:08.847" v="3954" actId="478"/>
          <ac:spMkLst>
            <pc:docMk/>
            <pc:sldMk cId="513519194" sldId="7823"/>
            <ac:spMk id="8" creationId="{9ED791F7-B220-FA9E-5BAE-DCBB65EDDFA0}"/>
          </ac:spMkLst>
        </pc:spChg>
        <pc:spChg chg="del">
          <ac:chgData name="Hyatt, Jacob E CDT 2025" userId="8b9d417a-8c46-4136-87d3-9b6e2d7ca5cb" providerId="ADAL" clId="{8047A896-BBAD-448E-A5F5-E8027F4D86AB}" dt="2025-03-06T16:18:08.847" v="3954" actId="478"/>
          <ac:spMkLst>
            <pc:docMk/>
            <pc:sldMk cId="513519194" sldId="7823"/>
            <ac:spMk id="10" creationId="{8797741D-983C-B909-06EF-8D10CE423A71}"/>
          </ac:spMkLst>
        </pc:spChg>
        <pc:spChg chg="del">
          <ac:chgData name="Hyatt, Jacob E CDT 2025" userId="8b9d417a-8c46-4136-87d3-9b6e2d7ca5cb" providerId="ADAL" clId="{8047A896-BBAD-448E-A5F5-E8027F4D86AB}" dt="2025-03-06T16:18:08.847" v="3954" actId="478"/>
          <ac:spMkLst>
            <pc:docMk/>
            <pc:sldMk cId="513519194" sldId="7823"/>
            <ac:spMk id="13" creationId="{E751462D-8BAA-C9B7-C8C9-E29885BF78CD}"/>
          </ac:spMkLst>
        </pc:spChg>
        <pc:spChg chg="del">
          <ac:chgData name="Hyatt, Jacob E CDT 2025" userId="8b9d417a-8c46-4136-87d3-9b6e2d7ca5cb" providerId="ADAL" clId="{8047A896-BBAD-448E-A5F5-E8027F4D86AB}" dt="2025-03-06T16:18:08.847" v="3954" actId="478"/>
          <ac:spMkLst>
            <pc:docMk/>
            <pc:sldMk cId="513519194" sldId="7823"/>
            <ac:spMk id="19" creationId="{FE9B276F-3355-979C-89D3-23F46AAC8D3F}"/>
          </ac:spMkLst>
        </pc:spChg>
        <pc:spChg chg="del">
          <ac:chgData name="Hyatt, Jacob E CDT 2025" userId="8b9d417a-8c46-4136-87d3-9b6e2d7ca5cb" providerId="ADAL" clId="{8047A896-BBAD-448E-A5F5-E8027F4D86AB}" dt="2025-03-06T16:18:08.847" v="3954" actId="478"/>
          <ac:spMkLst>
            <pc:docMk/>
            <pc:sldMk cId="513519194" sldId="7823"/>
            <ac:spMk id="29" creationId="{483E35B4-CB1E-3FB5-A2BF-5B7FA06EDAF0}"/>
          </ac:spMkLst>
        </pc:spChg>
        <pc:spChg chg="del">
          <ac:chgData name="Hyatt, Jacob E CDT 2025" userId="8b9d417a-8c46-4136-87d3-9b6e2d7ca5cb" providerId="ADAL" clId="{8047A896-BBAD-448E-A5F5-E8027F4D86AB}" dt="2025-03-06T16:18:08.847" v="3954" actId="478"/>
          <ac:spMkLst>
            <pc:docMk/>
            <pc:sldMk cId="513519194" sldId="7823"/>
            <ac:spMk id="43" creationId="{3575BCB5-BABA-0AAC-05E9-1F5DB2107D2E}"/>
          </ac:spMkLst>
        </pc:spChg>
        <pc:spChg chg="del">
          <ac:chgData name="Hyatt, Jacob E CDT 2025" userId="8b9d417a-8c46-4136-87d3-9b6e2d7ca5cb" providerId="ADAL" clId="{8047A896-BBAD-448E-A5F5-E8027F4D86AB}" dt="2025-03-06T16:18:08.847" v="3954" actId="478"/>
          <ac:spMkLst>
            <pc:docMk/>
            <pc:sldMk cId="513519194" sldId="7823"/>
            <ac:spMk id="48" creationId="{4B34B7B6-EB0B-EFC1-E896-30890D3398DC}"/>
          </ac:spMkLst>
        </pc:spChg>
        <pc:spChg chg="del">
          <ac:chgData name="Hyatt, Jacob E CDT 2025" userId="8b9d417a-8c46-4136-87d3-9b6e2d7ca5cb" providerId="ADAL" clId="{8047A896-BBAD-448E-A5F5-E8027F4D86AB}" dt="2025-03-06T16:18:08.847" v="3954" actId="478"/>
          <ac:spMkLst>
            <pc:docMk/>
            <pc:sldMk cId="513519194" sldId="7823"/>
            <ac:spMk id="57" creationId="{D9ADFDEE-C6A4-FA16-48AC-3101BF09AF9F}"/>
          </ac:spMkLst>
        </pc:spChg>
        <pc:picChg chg="add">
          <ac:chgData name="Hyatt, Jacob E CDT 2025" userId="8b9d417a-8c46-4136-87d3-9b6e2d7ca5cb" providerId="ADAL" clId="{8047A896-BBAD-448E-A5F5-E8027F4D86AB}" dt="2025-03-06T17:35:07.086" v="3990" actId="22"/>
          <ac:picMkLst>
            <pc:docMk/>
            <pc:sldMk cId="513519194" sldId="7823"/>
            <ac:picMk id="4" creationId="{64DA38CE-71C3-C78C-2AF1-B3C44BC747CD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68" tIns="46584" rIns="93168" bIns="46584" rtlCol="0"/>
          <a:lstStyle>
            <a:lvl1pPr algn="l">
              <a:defRPr sz="1200"/>
            </a:lvl1pPr>
          </a:lstStyle>
          <a:p>
            <a:endParaRPr lang="en-US">
              <a:latin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9" y="0"/>
            <a:ext cx="3037840" cy="464820"/>
          </a:xfrm>
          <a:prstGeom prst="rect">
            <a:avLst/>
          </a:prstGeom>
        </p:spPr>
        <p:txBody>
          <a:bodyPr vert="horz" lIns="93168" tIns="46584" rIns="93168" bIns="46584" rtlCol="0"/>
          <a:lstStyle>
            <a:lvl1pPr algn="r">
              <a:defRPr sz="1200"/>
            </a:lvl1pPr>
          </a:lstStyle>
          <a:p>
            <a:fld id="{C3A40B97-175B-4812-BE38-D34910F5C4B6}" type="datetimeFigureOut">
              <a:rPr lang="en-US" smtClean="0">
                <a:latin typeface="Arial" panose="020B0604020202020204" pitchFamily="34" charset="0"/>
              </a:rPr>
              <a:pPr/>
              <a:t>3/6/2025</a:t>
            </a:fld>
            <a:endParaRPr lang="en-US">
              <a:latin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8"/>
            <a:ext cx="3037840" cy="464820"/>
          </a:xfrm>
          <a:prstGeom prst="rect">
            <a:avLst/>
          </a:prstGeom>
        </p:spPr>
        <p:txBody>
          <a:bodyPr vert="horz" lIns="93168" tIns="46584" rIns="93168" bIns="46584" rtlCol="0" anchor="b"/>
          <a:lstStyle>
            <a:lvl1pPr algn="l">
              <a:defRPr sz="1200"/>
            </a:lvl1pPr>
          </a:lstStyle>
          <a:p>
            <a:endParaRPr lang="en-US">
              <a:latin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9" y="8829968"/>
            <a:ext cx="3037840" cy="464820"/>
          </a:xfrm>
          <a:prstGeom prst="rect">
            <a:avLst/>
          </a:prstGeom>
        </p:spPr>
        <p:txBody>
          <a:bodyPr vert="horz" lIns="93168" tIns="46584" rIns="93168" bIns="46584" rtlCol="0" anchor="b"/>
          <a:lstStyle>
            <a:lvl1pPr algn="r">
              <a:defRPr sz="1200"/>
            </a:lvl1pPr>
          </a:lstStyle>
          <a:p>
            <a:fld id="{32AFBDAF-A58F-4C7E-8FCD-6D06C2D7F9FF}" type="slidenum">
              <a:rPr lang="en-US" smtClean="0">
                <a:latin typeface="Arial" panose="020B0604020202020204" pitchFamily="34" charset="0"/>
              </a:rPr>
              <a:pPr/>
              <a:t>‹#›</a:t>
            </a:fld>
            <a:endParaRPr 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300608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68" tIns="46584" rIns="93168" bIns="46584" rtlCol="0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9" y="0"/>
            <a:ext cx="3037840" cy="464820"/>
          </a:xfrm>
          <a:prstGeom prst="rect">
            <a:avLst/>
          </a:prstGeom>
        </p:spPr>
        <p:txBody>
          <a:bodyPr vert="horz" lIns="93168" tIns="46584" rIns="93168" bIns="46584" rtlCol="0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D94E75AE-B6F1-4BB2-AB8F-129FDA4DA399}" type="datetimeFigureOut">
              <a:rPr lang="en-US" smtClean="0"/>
              <a:pPr/>
              <a:t>3/6/2025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68" tIns="46584" rIns="93168" bIns="4658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1"/>
            <a:ext cx="5608320" cy="4183380"/>
          </a:xfrm>
          <a:prstGeom prst="rect">
            <a:avLst/>
          </a:prstGeom>
        </p:spPr>
        <p:txBody>
          <a:bodyPr vert="horz" lIns="93168" tIns="46584" rIns="93168" bIns="46584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8"/>
            <a:ext cx="3037840" cy="464820"/>
          </a:xfrm>
          <a:prstGeom prst="rect">
            <a:avLst/>
          </a:prstGeom>
        </p:spPr>
        <p:txBody>
          <a:bodyPr vert="horz" lIns="93168" tIns="46584" rIns="93168" bIns="46584" rtlCol="0" anchor="b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9" y="8829968"/>
            <a:ext cx="3037840" cy="464820"/>
          </a:xfrm>
          <a:prstGeom prst="rect">
            <a:avLst/>
          </a:prstGeom>
        </p:spPr>
        <p:txBody>
          <a:bodyPr vert="horz" lIns="93168" tIns="46584" rIns="93168" bIns="46584" rtlCol="0" anchor="b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54550D7F-12D6-4C6E-8012-E85CF1C35A0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1992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1100" y="696913"/>
            <a:ext cx="46482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550D7F-12D6-4C6E-8012-E85CF1C35A09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153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9065CB-8A8F-D87B-EF1D-4BFDCF377E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57E4322-FBA9-5270-BD21-21D0D538C0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5432006-2713-CA33-8781-F7C9C1E887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5F065F-9F51-A50C-4EC3-977C3B7BF4B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550D7F-12D6-4C6E-8012-E85CF1C35A09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1414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661451-98F2-893A-38A2-4916A54796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00762F0-9708-73A2-63A3-2FAA1CE5A8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2B10F2F-C762-312D-4B9F-0C74A06ED9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502C7D-1545-C9FC-6483-0597AF117CF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550D7F-12D6-4C6E-8012-E85CF1C35A09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4377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1DD675-B62D-F5B8-6E58-86F8217681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EC51A58-592E-7905-1C48-C96961DEFE1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E6A1775-7DB6-D210-2EFA-A0E86CA1B6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Looks continuous but is really </a:t>
            </a:r>
          </a:p>
          <a:p>
            <a:r>
              <a:rPr lang="en-US" dirty="0"/>
              <a:t>Lower area is lower prob of det</a:t>
            </a:r>
          </a:p>
          <a:p>
            <a:endParaRPr lang="en-US" dirty="0"/>
          </a:p>
          <a:p>
            <a:r>
              <a:rPr lang="en-US" dirty="0"/>
              <a:t>Callout for di and </a:t>
            </a:r>
            <a:r>
              <a:rPr lang="en-US" dirty="0" err="1"/>
              <a:t>x_i</a:t>
            </a:r>
            <a:r>
              <a:rPr lang="en-US" dirty="0"/>
              <a:t> </a:t>
            </a:r>
          </a:p>
          <a:p>
            <a:r>
              <a:rPr lang="en-US" dirty="0"/>
              <a:t>Animate it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8C7F8A-0504-1019-16AA-48C0C525DBB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550D7F-12D6-4C6E-8012-E85CF1C35A09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1483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A1958F-ACAD-BBCF-AFFD-54A84114E5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F975FED-EA88-D927-8990-79BDAF6E5F2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776A9DE-0DD4-9DAB-C687-F201ED0428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err="1"/>
              <a:t>ArcID</a:t>
            </a:r>
            <a:r>
              <a:rPr lang="en-US" sz="1200" dirty="0"/>
              <a:t>, Start Node, End Node, Risk, Time, Energy Level, Charging Boolean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719A3A-2F32-A67E-8FFB-F6F61D5823F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550D7F-12D6-4C6E-8012-E85CF1C35A09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3985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CB1F86-5539-A30C-9223-EDCCF15F3C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23EA1F6-90BF-0DFD-72A5-105FDE1A40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673E082-40E0-75D0-C0B5-D0D72CCA1B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39B539-6DFC-18F9-8C0A-A44235BB63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550D7F-12D6-4C6E-8012-E85CF1C35A09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1968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744E78-3949-9ED7-4E62-8CADB61F75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A794C2F-D304-102B-43BA-80704D95999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BC5DE70-B879-2CAF-3CFF-8C6492D60B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55BBEA-4AFC-35FC-1FE4-A792C043398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550D7F-12D6-4C6E-8012-E85CF1C35A09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7822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550D7F-12D6-4C6E-8012-E85CF1C35A09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4565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Taking the framework from the last problem to apply it to UGV </a:t>
            </a:r>
          </a:p>
          <a:p>
            <a:r>
              <a:rPr lang="en-US" dirty="0"/>
              <a:t>UGV have a set battery charge</a:t>
            </a:r>
          </a:p>
          <a:p>
            <a:r>
              <a:rPr lang="en-US" dirty="0"/>
              <a:t>UGV has a generator that offsets power use, but increase prob of detection due to noise created</a:t>
            </a:r>
          </a:p>
          <a:p>
            <a:r>
              <a:rPr lang="en-US" dirty="0"/>
              <a:t>UGV can charge using regenerative braking or a generator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550D7F-12D6-4C6E-8012-E85CF1C35A09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2270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6591C3-EA58-B7D9-4AA3-C39531DF52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F10206B-631D-E5B3-DC67-EC0AD707E46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410808F-9AB5-7BAD-F90E-2C5AE7D2BD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3A40A7-E926-0916-D6DA-73AA15FE44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550D7F-12D6-4C6E-8012-E85CF1C35A09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4468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583F93-31DA-9BFC-C77E-3A517EA4E4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AF25B54-92AC-8237-0B7B-AC8DDD4C7D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5BEF881-7DE1-0306-6876-7082CD5BAF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36929F-040F-5AD8-078E-D1204AE2DF6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550D7F-12D6-4C6E-8012-E85CF1C35A09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8419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2E3633-2C36-294A-DCA3-1CAFE53991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D79382E-BCE8-C1FA-36F9-E5A3D6BAC5A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3D82BB8-EEBB-8065-B8B7-3498B90601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023553-4438-AC77-2150-675F06C8955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550D7F-12D6-4C6E-8012-E85CF1C35A09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0790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5E285C-E083-6A48-6A2F-DF4CDC0214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8FD1BDC-71F7-2F4B-6A10-C485D0C822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CFDE242-B227-2715-B73C-26CA37BB64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63C202-ABA6-C335-E8F5-565E76AD611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550D7F-12D6-4C6E-8012-E85CF1C35A09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8420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73AD3D-9F2F-C925-4AD3-85AC7017C0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DBD07CB-DF48-5EE4-1508-1C6310C2E20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85F8691-A8E1-4F79-C10B-853DC9C056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902F55-28F0-3630-59A0-79B62C1EB4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550D7F-12D6-4C6E-8012-E85CF1C35A09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6295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F347C5-51FB-F107-8E70-99D05DD871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D4EFA41-E777-54C1-F6BC-27134F5C35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E4A8CD3-CA6B-13C8-B3B4-91218ED36A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203B65-06F7-2098-FE8E-3C6EA8A89C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550D7F-12D6-4C6E-8012-E85CF1C35A09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2333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537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438D95-4E7F-42DD-B451-F123F03670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4E6346ED-5263-482E-B636-9BCD5E96F23F}" type="datetime1">
              <a:rPr lang="en-US" smtClean="0"/>
              <a:t>3/6/2025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14A05D-AC81-4825-8D6A-D969C2A152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FD471-3473-492B-B4FE-43AE336C4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565418F2-3B1A-4F8F-ACAC-380C2E43227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528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11472E-218A-4F00-8D65-D14278D4DE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3256E09F-9D7C-43D2-974B-5888DF4700B9}" type="datetime1">
              <a:rPr lang="en-US" smtClean="0"/>
              <a:t>3/6/2025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E2EC4F-B554-4407-A5CE-266DF0EE49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7A3ECB-DE54-423B-9858-6793801B7B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ADD3A375-01F0-4A36-9FA8-D4220A11908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0012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750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750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7F721C-8765-4E96-8356-1333202D6C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5E5584DD-10A4-49A2-A863-4B37940BAE2A}" type="datetime1">
              <a:rPr lang="en-US" smtClean="0"/>
              <a:t>3/6/2025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E988A7-11D5-4284-84B4-C79BBA52BE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705E08-A148-4E44-8FE9-3E6A055CF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2C9808E4-2001-414E-B8E6-F97C19824FD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445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59" y="1577340"/>
            <a:ext cx="39776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A53B60-89C6-478D-BBC9-1FCD19B26B2A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3/6/2025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Holder 2"/>
          <p:cNvSpPr>
            <a:spLocks noGrp="1"/>
          </p:cNvSpPr>
          <p:nvPr>
            <p:ph type="title"/>
          </p:nvPr>
        </p:nvSpPr>
        <p:spPr>
          <a:xfrm>
            <a:off x="4191000" y="152400"/>
            <a:ext cx="4800600" cy="338554"/>
          </a:xfrm>
          <a:prstGeom prst="rect">
            <a:avLst/>
          </a:prstGeom>
        </p:spPr>
        <p:txBody>
          <a:bodyPr lIns="0" tIns="0" rIns="0" bIns="0"/>
          <a:lstStyle>
            <a:lvl1pPr>
              <a:defRPr sz="2200" b="1" i="1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314148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690219-86DF-4A11-8A59-0CBA23E3AF05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3/6/2025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2"/>
          <p:cNvSpPr>
            <a:spLocks noGrp="1"/>
          </p:cNvSpPr>
          <p:nvPr>
            <p:ph type="title"/>
          </p:nvPr>
        </p:nvSpPr>
        <p:spPr>
          <a:xfrm>
            <a:off x="4191000" y="152400"/>
            <a:ext cx="4800600" cy="338554"/>
          </a:xfrm>
          <a:prstGeom prst="rect">
            <a:avLst/>
          </a:prstGeom>
        </p:spPr>
        <p:txBody>
          <a:bodyPr lIns="0" tIns="0" rIns="0" bIns="0"/>
          <a:lstStyle>
            <a:lvl1pPr>
              <a:defRPr sz="2200" b="1" i="1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5575372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9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495062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38186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4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59315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884238"/>
            <a:ext cx="4267200" cy="55927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884238"/>
            <a:ext cx="4267200" cy="55927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56133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30484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37735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349FF9-76B1-4887-B4E3-7C80B11E16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C90BF7C4-198B-4BCA-B9FD-40DB346317B1}" type="datetime1">
              <a:rPr lang="en-US" smtClean="0"/>
              <a:t>3/6/2025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B8916D-E017-4EEB-B40C-3822B945E9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AB3E88-3D32-4636-B32F-6A452674B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B209EEF9-7C95-47D9-A525-D9DFC94A69E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26417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8518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4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10689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31502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38649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43700" y="274638"/>
            <a:ext cx="2171700" cy="6202362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274638"/>
            <a:ext cx="6362700" cy="62023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04478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6"/>
            <a:ext cx="21336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6C15C2B-02CE-43AE-8CC7-0203025D5482}" type="datetime1">
              <a:rPr lang="en-US" sz="1600" b="1" smtClean="0">
                <a:solidFill>
                  <a:prstClr val="black">
                    <a:tint val="75000"/>
                  </a:prstClr>
                </a:solidFill>
              </a:rPr>
              <a:t>3/6/2025</a:t>
            </a:fld>
            <a:endParaRPr lang="en-US" sz="1600" b="1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6"/>
            <a:ext cx="28956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600" b="1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6"/>
            <a:ext cx="21336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DFDED34C-DE97-4463-B92A-AD521C2553AA}" type="slidenum">
              <a:rPr lang="en-US" sz="1600" b="1" smtClean="0">
                <a:solidFill>
                  <a:prstClr val="black">
                    <a:tint val="75000"/>
                  </a:prstClr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1600" b="1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4038600" y="228600"/>
            <a:ext cx="5105400" cy="381000"/>
          </a:xfrm>
        </p:spPr>
        <p:txBody>
          <a:bodyPr/>
          <a:lstStyle>
            <a:lvl1pPr marL="0" indent="0" algn="r">
              <a:buNone/>
              <a:defRPr sz="2200" b="1" i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56030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685800" y="2130435"/>
            <a:ext cx="7772400" cy="1470025"/>
          </a:xfrm>
          <a:prstGeom prst="rect">
            <a:avLst/>
          </a:prstGeom>
          <a:scene3d>
            <a:camera prst="obliqueBottomLeft"/>
            <a:lightRig rig="threePt" dir="t"/>
          </a:scene3d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8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4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3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19E3F228-4489-4674-83F3-94D0EF4E51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6492879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/>
                </a:solidFill>
              </a:defRPr>
            </a:lvl1pPr>
          </a:lstStyle>
          <a:p>
            <a:fld id="{9EDA9FDD-94CC-4BB3-AFB8-17EE9F8318F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010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6"/>
            <a:ext cx="2133600" cy="365125"/>
          </a:xfrm>
          <a:prstGeom prst="rect">
            <a:avLst/>
          </a:prstGeom>
        </p:spPr>
        <p:txBody>
          <a:bodyPr/>
          <a:lstStyle/>
          <a:p>
            <a:fld id="{2084F76C-A40D-4756-8C98-F6EA3DD7FCFE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3/6/2025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6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86600" y="6492879"/>
            <a:ext cx="2057400" cy="365125"/>
          </a:xfrm>
          <a:prstGeom prst="rect">
            <a:avLst/>
          </a:prstGeom>
        </p:spPr>
        <p:txBody>
          <a:bodyPr/>
          <a:lstStyle/>
          <a:p>
            <a:fld id="{6500F250-979A-4DFC-9A32-46DBB2ABD2A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4191000" y="0"/>
            <a:ext cx="4953000" cy="9144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 b="1" i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6D64AEC7-1795-4828-B55B-E83891933C22}"/>
              </a:ext>
            </a:extLst>
          </p:cNvPr>
          <p:cNvSpPr txBox="1">
            <a:spLocks/>
          </p:cNvSpPr>
          <p:nvPr userDrawn="1"/>
        </p:nvSpPr>
        <p:spPr>
          <a:xfrm>
            <a:off x="7109460" y="6492879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fld id="{9EDA9FDD-94CC-4BB3-AFB8-17EE9F8318F6}" type="slidenum">
              <a:rPr lang="en-US" sz="1200" smtClean="0"/>
              <a:pPr/>
              <a:t>‹#›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4176033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5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4038600" y="152400"/>
            <a:ext cx="5105400" cy="6096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 b="1" i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B938D0EE-E90E-459C-B085-6EE5EEF183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6492879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/>
                </a:solidFill>
              </a:defRPr>
            </a:lvl1pPr>
          </a:lstStyle>
          <a:p>
            <a:fld id="{9EDA9FDD-94CC-4BB3-AFB8-17EE9F8318F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608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5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4038600" y="152400"/>
            <a:ext cx="5105400" cy="6096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 b="1" i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DCF775B8-4B75-4C6B-A99C-C43F0C5977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6492879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/>
                </a:solidFill>
              </a:defRPr>
            </a:lvl1pPr>
          </a:lstStyle>
          <a:p>
            <a:fld id="{9EDA9FDD-94CC-4BB3-AFB8-17EE9F8318F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163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7012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4D5143-FE2C-4105-BC90-E5A596F408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3F9E90C8-CB32-417E-89E6-1C17CA2BFB57}" type="datetime1">
              <a:rPr lang="en-US" smtClean="0"/>
              <a:t>3/6/2025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F3428C-4B06-4520-B782-90EE8CB6F3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4BF4F2-D89A-4C65-B94B-591B14F88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028F0D11-210F-4FAB-97D7-2A5C0D49A71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13027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5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4038600" y="152400"/>
            <a:ext cx="5105400" cy="6096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350" b="1" i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0824D2E9-13E3-492A-A85F-32FC53FAF1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6492879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/>
                </a:solidFill>
              </a:defRPr>
            </a:lvl1pPr>
          </a:lstStyle>
          <a:p>
            <a:fld id="{9EDA9FDD-94CC-4BB3-AFB8-17EE9F8318F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615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5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4038600" y="152400"/>
            <a:ext cx="5105400" cy="6096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350" b="1" i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E7CC7F3F-C831-41B5-8D67-C44E8C2FB7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6492879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/>
                </a:solidFill>
              </a:defRPr>
            </a:lvl1pPr>
          </a:lstStyle>
          <a:p>
            <a:fld id="{9EDA9FDD-94CC-4BB3-AFB8-17EE9F8318F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849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6"/>
            <a:ext cx="2133600" cy="365125"/>
          </a:xfrm>
          <a:prstGeom prst="rect">
            <a:avLst/>
          </a:prstGeom>
        </p:spPr>
        <p:txBody>
          <a:bodyPr/>
          <a:lstStyle/>
          <a:p>
            <a:fld id="{4C35BC9F-0EA6-47B3-87F0-8FD2F96BD260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3/6/2025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6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86600" y="6492879"/>
            <a:ext cx="2057400" cy="365125"/>
          </a:xfrm>
          <a:prstGeom prst="rect">
            <a:avLst/>
          </a:prstGeom>
        </p:spPr>
        <p:txBody>
          <a:bodyPr/>
          <a:lstStyle/>
          <a:p>
            <a:fld id="{6500F250-979A-4DFC-9A32-46DBB2ABD2A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4191000" y="0"/>
            <a:ext cx="4953000" cy="9144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 b="1" i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9279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59" y="1577340"/>
            <a:ext cx="3977640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>
          <a:xfrm>
            <a:off x="7086600" y="6492879"/>
            <a:ext cx="2057400" cy="365125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3129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7">
            <a:extLst>
              <a:ext uri="{FF2B5EF4-FFF2-40B4-BE49-F238E27FC236}">
                <a16:creationId xmlns:a16="http://schemas.microsoft.com/office/drawing/2014/main" id="{AE7A0ABE-FF18-4A1F-A35D-C83CF162D869}"/>
              </a:ext>
            </a:extLst>
          </p:cNvPr>
          <p:cNvSpPr/>
          <p:nvPr userDrawn="1"/>
        </p:nvSpPr>
        <p:spPr>
          <a:xfrm>
            <a:off x="916781" y="997748"/>
            <a:ext cx="107157" cy="92869"/>
          </a:xfrm>
          <a:custGeom>
            <a:avLst/>
            <a:gdLst>
              <a:gd name="connsiteX0" fmla="*/ 0 w 107157"/>
              <a:gd name="connsiteY0" fmla="*/ 88106 h 92869"/>
              <a:gd name="connsiteX1" fmla="*/ 28575 w 107157"/>
              <a:gd name="connsiteY1" fmla="*/ 33337 h 92869"/>
              <a:gd name="connsiteX2" fmla="*/ 38100 w 107157"/>
              <a:gd name="connsiteY2" fmla="*/ 19050 h 92869"/>
              <a:gd name="connsiteX3" fmla="*/ 66675 w 107157"/>
              <a:gd name="connsiteY3" fmla="*/ 0 h 92869"/>
              <a:gd name="connsiteX4" fmla="*/ 107157 w 107157"/>
              <a:gd name="connsiteY4" fmla="*/ 45244 h 92869"/>
              <a:gd name="connsiteX5" fmla="*/ 78582 w 107157"/>
              <a:gd name="connsiteY5" fmla="*/ 92869 h 92869"/>
              <a:gd name="connsiteX6" fmla="*/ 0 w 107157"/>
              <a:gd name="connsiteY6" fmla="*/ 88106 h 92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7157" h="92869">
                <a:moveTo>
                  <a:pt x="0" y="88106"/>
                </a:moveTo>
                <a:lnTo>
                  <a:pt x="28575" y="33337"/>
                </a:lnTo>
                <a:lnTo>
                  <a:pt x="38100" y="19050"/>
                </a:lnTo>
                <a:lnTo>
                  <a:pt x="66675" y="0"/>
                </a:lnTo>
                <a:lnTo>
                  <a:pt x="107157" y="45244"/>
                </a:lnTo>
                <a:lnTo>
                  <a:pt x="78582" y="92869"/>
                </a:lnTo>
                <a:lnTo>
                  <a:pt x="0" y="8810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prstClr val="white"/>
              </a:solidFill>
              <a:latin typeface=" 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82BA657-CE44-4C0F-80D4-773BD8F531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1152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186066"/>
      </p:ext>
    </p:extLst>
  </p:cSld>
  <p:clrMapOvr>
    <a:masterClrMapping/>
  </p:clrMapOvr>
  <p:transition spd="med"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-8626" y="6572009"/>
            <a:ext cx="2133600" cy="365125"/>
          </a:xfrm>
          <a:prstGeom prst="rect">
            <a:avLst/>
          </a:prstGeom>
        </p:spPr>
        <p:txBody>
          <a:bodyPr/>
          <a:lstStyle/>
          <a:p>
            <a:fld id="{2EEDF4D4-59AD-48B1-9CD0-CF424306D966}" type="datetime1">
              <a:rPr lang="en-US" smtClean="0"/>
              <a:t>3/6/2025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5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10396" y="6572009"/>
            <a:ext cx="2133600" cy="365125"/>
          </a:xfrm>
          <a:prstGeom prst="rect">
            <a:avLst/>
          </a:prstGeom>
        </p:spPr>
        <p:txBody>
          <a:bodyPr/>
          <a:lstStyle/>
          <a:p>
            <a:fld id="{DFDED34C-DE97-4463-B92A-AD521C2553A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09A3735B-DB15-4EA0-9FED-474551CB58C5}"/>
              </a:ext>
            </a:extLst>
          </p:cNvPr>
          <p:cNvSpPr txBox="1">
            <a:spLocks/>
          </p:cNvSpPr>
          <p:nvPr userDrawn="1"/>
        </p:nvSpPr>
        <p:spPr>
          <a:xfrm>
            <a:off x="4572001" y="0"/>
            <a:ext cx="4553202" cy="889046"/>
          </a:xfrm>
          <a:prstGeom prst="rect">
            <a:avLst/>
          </a:prstGeom>
        </p:spPr>
        <p:txBody>
          <a:bodyPr vert="horz" wrap="square" lIns="91440" tIns="0" rIns="91440" bIns="0" rtlCol="0"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algn="r">
              <a:spcBef>
                <a:spcPts val="100"/>
              </a:spcBef>
            </a:pPr>
            <a:endParaRPr lang="en-US" sz="1600">
              <a:solidFill>
                <a:schemeClr val="bg1"/>
              </a:solidFill>
              <a:latin typeface=" Arial"/>
            </a:endParaRPr>
          </a:p>
        </p:txBody>
      </p:sp>
    </p:spTree>
    <p:extLst>
      <p:ext uri="{BB962C8B-B14F-4D97-AF65-F5344CB8AC3E}">
        <p14:creationId xmlns:p14="http://schemas.microsoft.com/office/powerpoint/2010/main" val="2044267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10396" y="6572009"/>
            <a:ext cx="2133600" cy="365125"/>
          </a:xfrm>
          <a:prstGeom prst="rect">
            <a:avLst/>
          </a:prstGeom>
        </p:spPr>
        <p:txBody>
          <a:bodyPr/>
          <a:lstStyle/>
          <a:p>
            <a:fld id="{DFDED34C-DE97-4463-B92A-AD521C2553A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4038600" y="152400"/>
            <a:ext cx="5105400" cy="609600"/>
          </a:xfrm>
        </p:spPr>
        <p:txBody>
          <a:bodyPr>
            <a:noAutofit/>
          </a:bodyPr>
          <a:lstStyle>
            <a:lvl1pPr marL="0" indent="0" algn="ctr">
              <a:buNone/>
              <a:defRPr sz="2400" b="1" i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75564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86649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537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438D95-4E7F-42DD-B451-F123F03670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DBBF1DD8-80C9-4477-966C-E0F18C850236}" type="datetime1">
              <a:rPr lang="en-US" smtClean="0"/>
              <a:t>3/6/2025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14A05D-AC81-4825-8D6A-D969C2A152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FD471-3473-492B-B4FE-43AE336C4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565418F2-3B1A-4F8F-ACAC-380C2E43227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30273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349FF9-76B1-4887-B4E3-7C80B11E16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E960ED5D-7CE8-4A4E-BF86-76F024733C34}" type="datetime1">
              <a:rPr lang="en-US" smtClean="0"/>
              <a:t>3/6/2025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B8916D-E017-4EEB-B40C-3822B945E9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AB3E88-3D32-4636-B32F-6A452674B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B209EEF9-7C95-47D9-A525-D9DFC94A69E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055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6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6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5A5017-8E5B-44BC-8D05-1C74F9CCA1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7EB1A102-B8A3-40BD-BA60-10A463DBBE70}" type="datetime1">
              <a:rPr lang="en-US" smtClean="0"/>
              <a:t>3/6/2025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EC7453-BC30-4BEF-A42C-2BAA36B6E9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103568-C70A-4C2C-A284-976DFEBAC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903A8369-9728-4DB1-8745-8C61AE7AE30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99609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7012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4D5143-FE2C-4105-BC90-E5A596F408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72EB5FE7-6F66-4FBD-9403-BC3FB779FDC5}" type="datetime1">
              <a:rPr lang="en-US" smtClean="0"/>
              <a:t>3/6/2025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F3428C-4B06-4520-B782-90EE8CB6F3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4BF4F2-D89A-4C65-B94B-591B14F88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028F0D11-210F-4FAB-97D7-2A5C0D49A71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26110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6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6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5A5017-8E5B-44BC-8D05-1C74F9CCA1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D2E238BA-330F-4FF1-A68C-F263A746314B}" type="datetime1">
              <a:rPr lang="en-US" smtClean="0"/>
              <a:t>3/6/2025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EC7453-BC30-4BEF-A42C-2BAA36B6E9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103568-C70A-4C2C-A284-976DFEBAC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903A8369-9728-4DB1-8745-8C61AE7AE30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85095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8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8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3D52A3B-6B93-46E1-B335-6282F28212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9C223AF7-B73C-4414-80A2-AA60A413BC7E}" type="datetime1">
              <a:rPr lang="en-US" smtClean="0"/>
              <a:t>3/6/2025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FD6329B-EC63-4CC3-B91A-BA02CD602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A1B30A8-8AE0-4235-B662-A21481E246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38271E00-440B-4FCB-B538-2C9B1774010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89114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A04F576-024F-4BC3-A2AA-F354C1B47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12618E77-4B68-482E-A3CB-3B477D876B0A}" type="datetime1">
              <a:rPr lang="en-US" smtClean="0"/>
              <a:t>3/6/2025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B79921-4B99-47B6-9E91-ECF6C1B15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B80C29-3992-4397-8CDF-049A3DE275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92913A38-51A6-41A9-8D52-AB77000040B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25371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2AD917-9B60-4987-990D-DA0DCB2B64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01544B9D-6993-4E48-A260-E2FE2F5DE327}" type="datetime1">
              <a:rPr lang="en-US" smtClean="0"/>
              <a:t>3/6/2025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3E2402F-7B20-457A-9E8A-48E353E383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0576E0-4F15-4F24-B88E-5D4F08E5CA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46DEAF13-EF64-4F5D-9970-42E8DFF5D03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19877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56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161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56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0F995B-0756-46B2-9B96-CE7B0C7BEA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9A7BDE4E-062C-4121-98F8-382BBDBCD348}" type="datetime1">
              <a:rPr lang="en-US" smtClean="0"/>
              <a:t>3/6/2025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CC91C6-71B7-4F1C-9A75-5CB8D720B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1C4703-4C9E-4490-A9A6-0EF55F434A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AFBB3E4A-80D4-4F81-A4DB-AE1DE3CB717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78760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7D98AE-F0F0-4B64-84F7-672A0E0579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631017F6-A7F5-48C4-B810-578CC5ED4089}" type="datetime1">
              <a:rPr lang="en-US" smtClean="0"/>
              <a:t>3/6/2025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7158C3-2123-47EA-9AAF-41DE83C128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38D9A3-8C84-4053-A982-22EBEF6E27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D0429CA1-F05E-4E55-9101-D9D7CDF2E9F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22083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11472E-218A-4F00-8D65-D14278D4DE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12443E49-A6FF-468A-B090-4D8633D7BE88}" type="datetime1">
              <a:rPr lang="en-US" smtClean="0"/>
              <a:t>3/6/2025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E2EC4F-B554-4407-A5CE-266DF0EE49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7A3ECB-DE54-423B-9858-6793801B7B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ADD3A375-01F0-4A36-9FA8-D4220A11908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33711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750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750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7F721C-8765-4E96-8356-1333202D6C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79A608F0-182B-4BB7-A965-033549AC46E3}" type="datetime1">
              <a:rPr lang="en-US" smtClean="0"/>
              <a:t>3/6/2025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E988A7-11D5-4284-84B4-C79BBA52BE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705E08-A148-4E44-8FE9-3E6A055CF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2C9808E4-2001-414E-B8E6-F97C19824FD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2670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8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8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3D52A3B-6B93-46E1-B335-6282F28212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5F4C1A2C-3218-41E0-A4FA-A097B952C8E1}" type="datetime1">
              <a:rPr lang="en-US" smtClean="0"/>
              <a:t>3/6/2025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FD6329B-EC63-4CC3-B91A-BA02CD602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A1B30A8-8AE0-4235-B662-A21481E246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38271E00-440B-4FCB-B538-2C9B1774010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5817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A04F576-024F-4BC3-A2AA-F354C1B47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34509E5A-6AC4-4DC5-A6C9-A0CDC0C175B4}" type="datetime1">
              <a:rPr lang="en-US" smtClean="0"/>
              <a:t>3/6/2025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B79921-4B99-47B6-9E91-ECF6C1B15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B80C29-3992-4397-8CDF-049A3DE275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92913A38-51A6-41A9-8D52-AB77000040B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3684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2AD917-9B60-4987-990D-DA0DCB2B64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F3658745-C5CB-4335-8B5B-1BDBD8C577EE}" type="datetime1">
              <a:rPr lang="en-US" smtClean="0"/>
              <a:t>3/6/2025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3E2402F-7B20-457A-9E8A-48E353E383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0576E0-4F15-4F24-B88E-5D4F08E5CA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46DEAF13-EF64-4F5D-9970-42E8DFF5D03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4012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56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161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56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0F995B-0756-46B2-9B96-CE7B0C7BEA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097C8603-1D57-4B46-87D0-3ED56A15C3A2}" type="datetime1">
              <a:rPr lang="en-US" smtClean="0"/>
              <a:t>3/6/2025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CC91C6-71B7-4F1C-9A75-5CB8D720B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1C4703-4C9E-4490-A9A6-0EF55F434A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AFBB3E4A-80D4-4F81-A4DB-AE1DE3CB717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3480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7D98AE-F0F0-4B64-84F7-672A0E0579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953A51A3-8EF0-4672-9CBC-E1551320CAA6}" type="datetime1">
              <a:rPr lang="en-US" smtClean="0"/>
              <a:t>3/6/2025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7158C3-2123-47EA-9AAF-41DE83C128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38D9A3-8C84-4053-A982-22EBEF6E27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D0429CA1-F05E-4E55-9101-D9D7CDF2E9F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4733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18" Type="http://schemas.openxmlformats.org/officeDocument/2006/relationships/slideLayout" Target="../slideLayouts/slideLayout31.xml"/><Relationship Id="rId26" Type="http://schemas.openxmlformats.org/officeDocument/2006/relationships/image" Target="../media/image2.tiff"/><Relationship Id="rId3" Type="http://schemas.openxmlformats.org/officeDocument/2006/relationships/slideLayout" Target="../slideLayouts/slideLayout16.xml"/><Relationship Id="rId21" Type="http://schemas.openxmlformats.org/officeDocument/2006/relationships/slideLayout" Target="../slideLayouts/slideLayout34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30.xml"/><Relationship Id="rId25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3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24" Type="http://schemas.openxmlformats.org/officeDocument/2006/relationships/slideLayout" Target="../slideLayouts/slideLayout37.xml"/><Relationship Id="rId5" Type="http://schemas.openxmlformats.org/officeDocument/2006/relationships/slideLayout" Target="../slideLayouts/slideLayout18.xml"/><Relationship Id="rId15" Type="http://schemas.openxmlformats.org/officeDocument/2006/relationships/slideLayout" Target="../slideLayouts/slideLayout28.xml"/><Relationship Id="rId23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23.xml"/><Relationship Id="rId19" Type="http://schemas.openxmlformats.org/officeDocument/2006/relationships/slideLayout" Target="../slideLayouts/slideLayout32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7.xml"/><Relationship Id="rId22" Type="http://schemas.openxmlformats.org/officeDocument/2006/relationships/slideLayout" Target="../slideLayouts/slideLayout3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5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4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39.xml"/><Relationship Id="rId1" Type="http://schemas.openxmlformats.org/officeDocument/2006/relationships/slideLayout" Target="../slideLayouts/slideLayout38.xml"/><Relationship Id="rId6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ext Placeholder 2">
            <a:extLst>
              <a:ext uri="{FF2B5EF4-FFF2-40B4-BE49-F238E27FC236}">
                <a16:creationId xmlns:a16="http://schemas.microsoft.com/office/drawing/2014/main" id="{817798AB-776E-44D5-9F2F-31723403FCE9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457200" y="1600204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ED688B-6D8F-4A07-AF90-ECD710EF30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6356354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Calibri"/>
                <a:cs typeface="+mn-cs"/>
              </a:defRPr>
            </a:lvl1pPr>
          </a:lstStyle>
          <a:p>
            <a:pPr>
              <a:defRPr/>
            </a:pPr>
            <a:fld id="{00F601E2-911F-412E-B4BA-85DE9630ECC0}" type="datetime1">
              <a:rPr lang="en-US" smtClean="0"/>
              <a:t>3/6/2025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F79FA0-C795-44E4-AA9A-BBC1CDE4F6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4200" y="6356354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Calibri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5828D2-F6F5-4DA6-AEAE-680AD93115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6356354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Calibri"/>
                <a:cs typeface="+mn-cs"/>
              </a:defRPr>
            </a:lvl1pPr>
          </a:lstStyle>
          <a:p>
            <a:pPr>
              <a:defRPr/>
            </a:pPr>
            <a:fld id="{AC2FFEAB-ECCA-438B-8125-7AA6506440A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1030" name="Picture 6" descr="Template ART.tif">
            <a:extLst>
              <a:ext uri="{FF2B5EF4-FFF2-40B4-BE49-F238E27FC236}">
                <a16:creationId xmlns:a16="http://schemas.microsoft.com/office/drawing/2014/main" id="{1F912D4C-3706-4950-A6AE-85FC111071E1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149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Freeform 7">
            <a:extLst>
              <a:ext uri="{FF2B5EF4-FFF2-40B4-BE49-F238E27FC236}">
                <a16:creationId xmlns:a16="http://schemas.microsoft.com/office/drawing/2014/main" id="{CC83C155-566E-4374-B6F5-FDF8EB9B10BC}"/>
              </a:ext>
            </a:extLst>
          </p:cNvPr>
          <p:cNvSpPr/>
          <p:nvPr userDrawn="1"/>
        </p:nvSpPr>
        <p:spPr>
          <a:xfrm>
            <a:off x="917577" y="998541"/>
            <a:ext cx="106363" cy="92075"/>
          </a:xfrm>
          <a:custGeom>
            <a:avLst/>
            <a:gdLst>
              <a:gd name="connsiteX0" fmla="*/ 0 w 107157"/>
              <a:gd name="connsiteY0" fmla="*/ 88106 h 92869"/>
              <a:gd name="connsiteX1" fmla="*/ 28575 w 107157"/>
              <a:gd name="connsiteY1" fmla="*/ 33337 h 92869"/>
              <a:gd name="connsiteX2" fmla="*/ 38100 w 107157"/>
              <a:gd name="connsiteY2" fmla="*/ 19050 h 92869"/>
              <a:gd name="connsiteX3" fmla="*/ 66675 w 107157"/>
              <a:gd name="connsiteY3" fmla="*/ 0 h 92869"/>
              <a:gd name="connsiteX4" fmla="*/ 107157 w 107157"/>
              <a:gd name="connsiteY4" fmla="*/ 45244 h 92869"/>
              <a:gd name="connsiteX5" fmla="*/ 78582 w 107157"/>
              <a:gd name="connsiteY5" fmla="*/ 92869 h 92869"/>
              <a:gd name="connsiteX6" fmla="*/ 0 w 107157"/>
              <a:gd name="connsiteY6" fmla="*/ 88106 h 92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7157" h="92869">
                <a:moveTo>
                  <a:pt x="0" y="88106"/>
                </a:moveTo>
                <a:lnTo>
                  <a:pt x="28575" y="33337"/>
                </a:lnTo>
                <a:lnTo>
                  <a:pt x="38100" y="19050"/>
                </a:lnTo>
                <a:lnTo>
                  <a:pt x="66675" y="0"/>
                </a:lnTo>
                <a:lnTo>
                  <a:pt x="107157" y="45244"/>
                </a:lnTo>
                <a:lnTo>
                  <a:pt x="78582" y="92869"/>
                </a:lnTo>
                <a:lnTo>
                  <a:pt x="0" y="8810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11" name="TextBox 12">
            <a:extLst>
              <a:ext uri="{FF2B5EF4-FFF2-40B4-BE49-F238E27FC236}">
                <a16:creationId xmlns:a16="http://schemas.microsoft.com/office/drawing/2014/main" id="{6B7FB55F-6A40-4A91-97F4-23AAF85929EF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3581400" y="6611938"/>
            <a:ext cx="1993900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  <a:defRPr/>
            </a:pPr>
            <a:r>
              <a:rPr lang="en-US" altLang="en-US" sz="1000" b="1" i="1">
                <a:solidFill>
                  <a:srgbClr val="008000"/>
                </a:solidFill>
                <a:latin typeface=" Arial"/>
              </a:rPr>
              <a:t>UNCLASSIFIED//FOUO</a:t>
            </a:r>
          </a:p>
        </p:txBody>
      </p:sp>
    </p:spTree>
    <p:extLst>
      <p:ext uri="{BB962C8B-B14F-4D97-AF65-F5344CB8AC3E}">
        <p14:creationId xmlns:p14="http://schemas.microsoft.com/office/powerpoint/2010/main" val="35851410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63" r:id="rId12"/>
    <p:sldLayoutId id="2147483664" r:id="rId13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228600" y="884238"/>
            <a:ext cx="8686800" cy="5592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4B655CC-4ECF-4B11-9C8D-DFBA6D3FEC37}"/>
              </a:ext>
            </a:extLst>
          </p:cNvPr>
          <p:cNvGrpSpPr/>
          <p:nvPr userDrawn="1"/>
        </p:nvGrpSpPr>
        <p:grpSpPr>
          <a:xfrm>
            <a:off x="0" y="-1"/>
            <a:ext cx="9144000" cy="914982"/>
            <a:chOff x="0" y="-1"/>
            <a:chExt cx="9144000" cy="914982"/>
          </a:xfrm>
        </p:grpSpPr>
        <p:pic>
          <p:nvPicPr>
            <p:cNvPr id="6" name="Picture 5" descr="Template ART.tif">
              <a:extLst>
                <a:ext uri="{FF2B5EF4-FFF2-40B4-BE49-F238E27FC236}">
                  <a16:creationId xmlns:a16="http://schemas.microsoft.com/office/drawing/2014/main" id="{72358B5C-1A1D-4430-82AA-71DAFDF5E4B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6" cstate="print"/>
            <a:stretch>
              <a:fillRect/>
            </a:stretch>
          </p:blipFill>
          <p:spPr>
            <a:xfrm>
              <a:off x="0" y="0"/>
              <a:ext cx="7281017" cy="914981"/>
            </a:xfrm>
            <a:prstGeom prst="rect">
              <a:avLst/>
            </a:prstGeom>
          </p:spPr>
        </p:pic>
        <p:pic>
          <p:nvPicPr>
            <p:cNvPr id="7" name="Picture 6" descr="Template ART.tif">
              <a:extLst>
                <a:ext uri="{FF2B5EF4-FFF2-40B4-BE49-F238E27FC236}">
                  <a16:creationId xmlns:a16="http://schemas.microsoft.com/office/drawing/2014/main" id="{78751882-5C37-4ACF-A490-79594E6B6DD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6" cstate="print"/>
            <a:srcRect l="56221"/>
            <a:stretch/>
          </p:blipFill>
          <p:spPr>
            <a:xfrm>
              <a:off x="5956419" y="-1"/>
              <a:ext cx="3187581" cy="9149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7622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  <p:sldLayoutId id="2147483719" r:id="rId12"/>
    <p:sldLayoutId id="2147483720" r:id="rId13"/>
    <p:sldLayoutId id="2147483721" r:id="rId14"/>
    <p:sldLayoutId id="2147483722" r:id="rId15"/>
    <p:sldLayoutId id="2147483723" r:id="rId16"/>
    <p:sldLayoutId id="2147483724" r:id="rId17"/>
    <p:sldLayoutId id="2147483725" r:id="rId18"/>
    <p:sldLayoutId id="2147483726" r:id="rId19"/>
    <p:sldLayoutId id="2147483727" r:id="rId20"/>
    <p:sldLayoutId id="2147483728" r:id="rId21"/>
    <p:sldLayoutId id="2147483729" r:id="rId22"/>
    <p:sldLayoutId id="2147483730" r:id="rId23"/>
    <p:sldLayoutId id="2147483731" r:id="rId2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2400" b="1" i="1">
          <a:solidFill>
            <a:srgbClr val="FFFFFF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2400" b="1" i="1">
          <a:solidFill>
            <a:srgbClr val="FFFFFF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2400" b="1" i="1">
          <a:solidFill>
            <a:srgbClr val="FFFFFF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2400" b="1" i="1">
          <a:solidFill>
            <a:srgbClr val="FFFFFF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2400" b="1" i="1">
          <a:solidFill>
            <a:srgbClr val="FFFFFF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2400" b="1" i="1">
          <a:solidFill>
            <a:srgbClr val="FFFFFF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2400" b="1" i="1">
          <a:solidFill>
            <a:srgbClr val="FFFFFF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2400" b="1" i="1">
          <a:solidFill>
            <a:srgbClr val="FFFFFF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2400" b="1" i="1">
          <a:solidFill>
            <a:srgbClr val="FFFFFF"/>
          </a:solidFill>
          <a:latin typeface="Arial" charset="0"/>
        </a:defRPr>
      </a:lvl9pPr>
    </p:titleStyle>
    <p:bodyStyle>
      <a:lvl1pPr marL="341313" indent="-341313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1363" indent="-284163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>
          <a:solidFill>
            <a:schemeClr val="tx1"/>
          </a:solidFill>
          <a:latin typeface="+mn-lt"/>
          <a:cs typeface="+mn-cs"/>
        </a:defRPr>
      </a:lvl2pPr>
      <a:lvl3pPr marL="1141413" indent="-227013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+mn-lt"/>
          <a:cs typeface="+mn-cs"/>
        </a:defRPr>
      </a:lvl3pPr>
      <a:lvl4pPr marL="1598613" indent="-227013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2055813" indent="-227013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  <a:cs typeface="+mn-cs"/>
        </a:defRPr>
      </a:lvl5pPr>
      <a:lvl6pPr marL="2513013" indent="-227013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0213" indent="-227013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7413" indent="-227013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4613" indent="-227013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ext Placeholder 2">
            <a:extLst>
              <a:ext uri="{FF2B5EF4-FFF2-40B4-BE49-F238E27FC236}">
                <a16:creationId xmlns:a16="http://schemas.microsoft.com/office/drawing/2014/main" id="{817798AB-776E-44D5-9F2F-31723403FCE9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457200" y="1600204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ED688B-6D8F-4A07-AF90-ECD710EF30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6356354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Calibri"/>
                <a:cs typeface="+mn-cs"/>
              </a:defRPr>
            </a:lvl1pPr>
          </a:lstStyle>
          <a:p>
            <a:pPr>
              <a:defRPr/>
            </a:pPr>
            <a:fld id="{2C94D5C1-D5D0-411C-9894-B8B2962D4379}" type="datetime1">
              <a:rPr lang="en-US" smtClean="0"/>
              <a:t>3/6/2025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F79FA0-C795-44E4-AA9A-BBC1CDE4F6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4200" y="6356354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Calibri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5828D2-F6F5-4DA6-AEAE-680AD93115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6356354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Calibri"/>
                <a:cs typeface="+mn-cs"/>
              </a:defRPr>
            </a:lvl1pPr>
          </a:lstStyle>
          <a:p>
            <a:pPr>
              <a:defRPr/>
            </a:pPr>
            <a:fld id="{AC2FFEAB-ECCA-438B-8125-7AA6506440A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1030" name="Picture 6" descr="Template ART.tif">
            <a:extLst>
              <a:ext uri="{FF2B5EF4-FFF2-40B4-BE49-F238E27FC236}">
                <a16:creationId xmlns:a16="http://schemas.microsoft.com/office/drawing/2014/main" id="{1F912D4C-3706-4950-A6AE-85FC111071E1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149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Freeform 7">
            <a:extLst>
              <a:ext uri="{FF2B5EF4-FFF2-40B4-BE49-F238E27FC236}">
                <a16:creationId xmlns:a16="http://schemas.microsoft.com/office/drawing/2014/main" id="{CC83C155-566E-4374-B6F5-FDF8EB9B10BC}"/>
              </a:ext>
            </a:extLst>
          </p:cNvPr>
          <p:cNvSpPr/>
          <p:nvPr userDrawn="1"/>
        </p:nvSpPr>
        <p:spPr>
          <a:xfrm>
            <a:off x="917577" y="998541"/>
            <a:ext cx="106363" cy="92075"/>
          </a:xfrm>
          <a:custGeom>
            <a:avLst/>
            <a:gdLst>
              <a:gd name="connsiteX0" fmla="*/ 0 w 107157"/>
              <a:gd name="connsiteY0" fmla="*/ 88106 h 92869"/>
              <a:gd name="connsiteX1" fmla="*/ 28575 w 107157"/>
              <a:gd name="connsiteY1" fmla="*/ 33337 h 92869"/>
              <a:gd name="connsiteX2" fmla="*/ 38100 w 107157"/>
              <a:gd name="connsiteY2" fmla="*/ 19050 h 92869"/>
              <a:gd name="connsiteX3" fmla="*/ 66675 w 107157"/>
              <a:gd name="connsiteY3" fmla="*/ 0 h 92869"/>
              <a:gd name="connsiteX4" fmla="*/ 107157 w 107157"/>
              <a:gd name="connsiteY4" fmla="*/ 45244 h 92869"/>
              <a:gd name="connsiteX5" fmla="*/ 78582 w 107157"/>
              <a:gd name="connsiteY5" fmla="*/ 92869 h 92869"/>
              <a:gd name="connsiteX6" fmla="*/ 0 w 107157"/>
              <a:gd name="connsiteY6" fmla="*/ 88106 h 92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7157" h="92869">
                <a:moveTo>
                  <a:pt x="0" y="88106"/>
                </a:moveTo>
                <a:lnTo>
                  <a:pt x="28575" y="33337"/>
                </a:lnTo>
                <a:lnTo>
                  <a:pt x="38100" y="19050"/>
                </a:lnTo>
                <a:lnTo>
                  <a:pt x="66675" y="0"/>
                </a:lnTo>
                <a:lnTo>
                  <a:pt x="107157" y="45244"/>
                </a:lnTo>
                <a:lnTo>
                  <a:pt x="78582" y="92869"/>
                </a:lnTo>
                <a:lnTo>
                  <a:pt x="0" y="8810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45661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3" r:id="rId1"/>
    <p:sldLayoutId id="2147483744" r:id="rId2"/>
    <p:sldLayoutId id="2147483745" r:id="rId3"/>
    <p:sldLayoutId id="2147483746" r:id="rId4"/>
    <p:sldLayoutId id="2147483747" r:id="rId5"/>
    <p:sldLayoutId id="2147483748" r:id="rId6"/>
    <p:sldLayoutId id="2147483749" r:id="rId7"/>
    <p:sldLayoutId id="2147483750" r:id="rId8"/>
    <p:sldLayoutId id="2147483751" r:id="rId9"/>
    <p:sldLayoutId id="2147483752" r:id="rId10"/>
    <p:sldLayoutId id="2147483753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0.png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F52382-FF14-4D6A-B5E2-B6E83E1CD7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1760838"/>
            <a:ext cx="7772400" cy="369332"/>
          </a:xfrm>
        </p:spPr>
        <p:txBody>
          <a:bodyPr/>
          <a:lstStyle/>
          <a:p>
            <a:pPr algn="ctr"/>
            <a:r>
              <a:rPr lang="en-US" sz="3600">
                <a:solidFill>
                  <a:srgbClr val="000000"/>
                </a:solidFill>
                <a:effectLst/>
                <a:latin typeface="Calibri" panose="020F0502020204030204" pitchFamily="34" charset="0"/>
                <a:ea typeface="Aptos" panose="020B0004020202020204" pitchFamily="34" charset="0"/>
              </a:rPr>
              <a:t>Optimized Tactical Routing for Unmanned Ground Vehicles</a:t>
            </a:r>
            <a:endParaRPr lang="en-US" i="0">
              <a:solidFill>
                <a:schemeClr val="tx1"/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9D58E38-CA40-8011-CC7B-D110CA6683E9}"/>
              </a:ext>
            </a:extLst>
          </p:cNvPr>
          <p:cNvSpPr txBox="1">
            <a:spLocks/>
          </p:cNvSpPr>
          <p:nvPr/>
        </p:nvSpPr>
        <p:spPr>
          <a:xfrm>
            <a:off x="685800" y="3161529"/>
            <a:ext cx="7772400" cy="369332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sz="1800" dirty="0">
                <a:solidFill>
                  <a:srgbClr val="000000"/>
                </a:solidFill>
                <a:latin typeface="Calibri" panose="020F0502020204030204" pitchFamily="34" charset="0"/>
                <a:ea typeface="Aptos" panose="020B0004020202020204" pitchFamily="34" charset="0"/>
              </a:rPr>
              <a:t>CDT Jacob Hyatt</a:t>
            </a:r>
          </a:p>
          <a:p>
            <a:r>
              <a:rPr lang="en-US" sz="1800" dirty="0">
                <a:solidFill>
                  <a:srgbClr val="000000"/>
                </a:solidFill>
                <a:latin typeface="Calibri" panose="020F0502020204030204" pitchFamily="34" charset="0"/>
              </a:rPr>
              <a:t>Advisor: LTC Grymes, COL James, Dr. Jane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6CD62BB-7480-3B6E-6805-068076C7E1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65418F2-3B1A-4F8F-ACAC-380C2E432277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  <p:pic>
        <p:nvPicPr>
          <p:cNvPr id="7" name="Picture 6" descr="A qr code with black squares&#10;&#10;AI-generated content may be incorrect.">
            <a:extLst>
              <a:ext uri="{FF2B5EF4-FFF2-40B4-BE49-F238E27FC236}">
                <a16:creationId xmlns:a16="http://schemas.microsoft.com/office/drawing/2014/main" id="{D0871D79-F1D4-0FE4-B187-1F17BD5F99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3119" y="4147324"/>
            <a:ext cx="2217762" cy="2209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5371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D20690-AB5B-6530-8EC5-14D80B2458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04B862-7CC6-7DD8-2E0D-D3D70857F1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209EEF9-7C95-47D9-A525-D9DFC94A69E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D825713-129B-2035-A672-E41DC8732B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7421" y="216631"/>
            <a:ext cx="8229600" cy="1143000"/>
          </a:xfrm>
        </p:spPr>
        <p:txBody>
          <a:bodyPr/>
          <a:lstStyle/>
          <a:p>
            <a:r>
              <a:rPr lang="en-US" sz="3200" dirty="0">
                <a:solidFill>
                  <a:schemeClr val="bg1"/>
                </a:solidFill>
              </a:rPr>
              <a:t>Battery Constraints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2789E7EE-C88F-61EB-4C5D-654A5B601C7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58346" y="1309261"/>
                <a:ext cx="8427308" cy="4525963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:r>
                  <a:rPr lang="en-US" sz="2400" dirty="0">
                    <a:ea typeface="Cambria" panose="02040503050406030204" pitchFamily="18" charset="0"/>
                  </a:rPr>
                  <a:t>Calculate Battery Level at each Arc</a:t>
                </a:r>
              </a:p>
              <a:p>
                <a:pPr marL="0" indent="0" algn="ctr">
                  <a:buNone/>
                </a:pPr>
                <a:endParaRPr lang="en-US" sz="2000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𝑏𝑎𝑡</m:t>
                          </m:r>
                        </m:sup>
                      </m:sSubSup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 ∈</m:t>
                              </m:r>
                              <m:r>
                                <m:rPr>
                                  <m:nor/>
                                  <m:brk m:alnAt="23"/>
                                </m:rPr>
                                <a:rPr lang="en-US" sz="18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brk m:alnAt="23"/>
                                </m:r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𝑛𝑓𝑙𝑜</m:t>
                              </m:r>
                              <m:sSub>
                                <m:sSub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lang="en-US" sz="18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𝑏𝑎𝑡</m:t>
                                  </m:r>
                                </m:sup>
                              </m:sSub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</m:t>
                      </m:r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</m:t>
                      </m:r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sz="2000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0" indent="0" algn="ctr">
                  <a:buNone/>
                </a:pPr>
                <a:endParaRPr lang="en-US" sz="1200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𝑏𝑎𝑡</m:t>
                        </m:r>
                      </m:sup>
                    </m:sSubSup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≥0   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20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                           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𝑏𝑎𝑡</m:t>
                        </m:r>
                      </m:sup>
                    </m:sSubSup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m:rPr>
                        <m:nor/>
                      </m:rP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BatteryCapacity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20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</a:p>
              <a:p>
                <a:pPr marL="0" indent="0" algn="ctr">
                  <a:buNone/>
                </a:pPr>
                <a:endParaRPr lang="en-US" sz="2000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0" indent="0" algn="ctr">
                  <a:buNone/>
                </a:pPr>
                <a:endParaRPr lang="en-US" sz="2000" dirty="0"/>
              </a:p>
            </p:txBody>
          </p:sp>
        </mc:Choice>
        <mc:Fallback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2789E7EE-C88F-61EB-4C5D-654A5B601C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58346" y="1309261"/>
                <a:ext cx="8427308" cy="4525963"/>
              </a:xfrm>
              <a:blipFill>
                <a:blip r:embed="rId3"/>
                <a:stretch>
                  <a:fillRect t="-1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Oval 1">
            <a:extLst>
              <a:ext uri="{FF2B5EF4-FFF2-40B4-BE49-F238E27FC236}">
                <a16:creationId xmlns:a16="http://schemas.microsoft.com/office/drawing/2014/main" id="{A533986B-1AD5-8997-AE2C-2BEDFA199A55}"/>
              </a:ext>
            </a:extLst>
          </p:cNvPr>
          <p:cNvSpPr/>
          <p:nvPr/>
        </p:nvSpPr>
        <p:spPr>
          <a:xfrm>
            <a:off x="2932647" y="5282617"/>
            <a:ext cx="267128" cy="26712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62063B0A-13CB-8142-00DC-2116DCB83507}"/>
              </a:ext>
            </a:extLst>
          </p:cNvPr>
          <p:cNvSpPr/>
          <p:nvPr/>
        </p:nvSpPr>
        <p:spPr>
          <a:xfrm>
            <a:off x="4684532" y="5293932"/>
            <a:ext cx="267128" cy="267128"/>
          </a:xfrm>
          <a:prstGeom prst="ellipse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09514EE-BD0C-6375-2ED7-3417A1134B5E}"/>
              </a:ext>
            </a:extLst>
          </p:cNvPr>
          <p:cNvSpPr/>
          <p:nvPr/>
        </p:nvSpPr>
        <p:spPr>
          <a:xfrm>
            <a:off x="6077789" y="5281611"/>
            <a:ext cx="267128" cy="267128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32F1BDA-AB42-DB36-C601-255245978FDA}"/>
              </a:ext>
            </a:extLst>
          </p:cNvPr>
          <p:cNvCxnSpPr>
            <a:cxnSpLocks/>
            <a:stCxn id="2" idx="6"/>
            <a:endCxn id="3" idx="2"/>
          </p:cNvCxnSpPr>
          <p:nvPr/>
        </p:nvCxnSpPr>
        <p:spPr>
          <a:xfrm>
            <a:off x="3199775" y="5416181"/>
            <a:ext cx="1484757" cy="113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D160BB2-6B77-898E-DF19-4C44C9DECF3C}"/>
              </a:ext>
            </a:extLst>
          </p:cNvPr>
          <p:cNvCxnSpPr>
            <a:cxnSpLocks/>
            <a:stCxn id="3" idx="6"/>
            <a:endCxn id="5" idx="2"/>
          </p:cNvCxnSpPr>
          <p:nvPr/>
        </p:nvCxnSpPr>
        <p:spPr>
          <a:xfrm flipV="1">
            <a:off x="4951660" y="5415175"/>
            <a:ext cx="1126129" cy="123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3F5463F2-6BC5-FC12-8709-404F9B78615E}"/>
              </a:ext>
            </a:extLst>
          </p:cNvPr>
          <p:cNvSpPr/>
          <p:nvPr/>
        </p:nvSpPr>
        <p:spPr>
          <a:xfrm>
            <a:off x="2932647" y="4074966"/>
            <a:ext cx="267128" cy="26712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C40A217-8961-83E2-EE3B-774D4C37C36A}"/>
                  </a:ext>
                </a:extLst>
              </p:cNvPr>
              <p:cNvSpPr txBox="1"/>
              <p:nvPr/>
            </p:nvSpPr>
            <p:spPr>
              <a:xfrm>
                <a:off x="5014006" y="5352948"/>
                <a:ext cx="692241" cy="391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𝑏𝑎𝑡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C40A217-8961-83E2-EE3B-774D4C37C3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4006" y="5352948"/>
                <a:ext cx="692241" cy="391582"/>
              </a:xfrm>
              <a:prstGeom prst="rect">
                <a:avLst/>
              </a:prstGeom>
              <a:blipFill>
                <a:blip r:embed="rId4"/>
                <a:stretch>
                  <a:fillRect b="-46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Oval 25">
            <a:extLst>
              <a:ext uri="{FF2B5EF4-FFF2-40B4-BE49-F238E27FC236}">
                <a16:creationId xmlns:a16="http://schemas.microsoft.com/office/drawing/2014/main" id="{082F42B3-736B-0109-333B-158D3297DB4B}"/>
              </a:ext>
            </a:extLst>
          </p:cNvPr>
          <p:cNvSpPr/>
          <p:nvPr/>
        </p:nvSpPr>
        <p:spPr>
          <a:xfrm>
            <a:off x="2951312" y="6335982"/>
            <a:ext cx="267128" cy="26712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276B4BC-55FA-8EF5-BD6D-96752AC3D3F0}"/>
              </a:ext>
            </a:extLst>
          </p:cNvPr>
          <p:cNvCxnSpPr>
            <a:cxnSpLocks/>
            <a:stCxn id="10" idx="5"/>
            <a:endCxn id="3" idx="1"/>
          </p:cNvCxnSpPr>
          <p:nvPr/>
        </p:nvCxnSpPr>
        <p:spPr>
          <a:xfrm>
            <a:off x="3160655" y="4302974"/>
            <a:ext cx="1562997" cy="10300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3B3CA746-99F0-D115-204F-7574A231E6A6}"/>
              </a:ext>
            </a:extLst>
          </p:cNvPr>
          <p:cNvCxnSpPr>
            <a:cxnSpLocks/>
            <a:stCxn id="26" idx="7"/>
            <a:endCxn id="3" idx="3"/>
          </p:cNvCxnSpPr>
          <p:nvPr/>
        </p:nvCxnSpPr>
        <p:spPr>
          <a:xfrm flipV="1">
            <a:off x="3179320" y="5521940"/>
            <a:ext cx="1544332" cy="8531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DCAF32B-0B60-555D-9B35-412D5A3549C8}"/>
                  </a:ext>
                </a:extLst>
              </p:cNvPr>
              <p:cNvSpPr txBox="1"/>
              <p:nvPr/>
            </p:nvSpPr>
            <p:spPr>
              <a:xfrm>
                <a:off x="3578271" y="4337699"/>
                <a:ext cx="1282531" cy="3862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𝑏𝑎𝑡</m:t>
                        </m:r>
                      </m:sup>
                    </m:sSubSup>
                  </m:oMath>
                </a14:m>
                <a:r>
                  <a:rPr lang="en-US" sz="16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DCAF32B-0B60-555D-9B35-412D5A3549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8271" y="4337699"/>
                <a:ext cx="1282531" cy="386260"/>
              </a:xfrm>
              <a:prstGeom prst="rect">
                <a:avLst/>
              </a:prstGeom>
              <a:blipFill>
                <a:blip r:embed="rId5"/>
                <a:stretch>
                  <a:fillRect b="-79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4EF2B8A-8A53-D4D6-32A8-24592E91BF4E}"/>
                  </a:ext>
                </a:extLst>
              </p:cNvPr>
              <p:cNvSpPr txBox="1"/>
              <p:nvPr/>
            </p:nvSpPr>
            <p:spPr>
              <a:xfrm>
                <a:off x="3280425" y="5041236"/>
                <a:ext cx="1283428" cy="3862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𝑏𝑎𝑡</m:t>
                        </m:r>
                      </m:sup>
                    </m:sSubSup>
                  </m:oMath>
                </a14:m>
                <a:r>
                  <a:rPr lang="en-US" sz="16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6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4EF2B8A-8A53-D4D6-32A8-24592E91BF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0425" y="5041236"/>
                <a:ext cx="1283428" cy="386260"/>
              </a:xfrm>
              <a:prstGeom prst="rect">
                <a:avLst/>
              </a:prstGeom>
              <a:blipFill>
                <a:blip r:embed="rId6"/>
                <a:stretch>
                  <a:fillRect b="-79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117D113-5680-6EFB-634E-EEFE35CE58E4}"/>
                  </a:ext>
                </a:extLst>
              </p:cNvPr>
              <p:cNvSpPr txBox="1"/>
              <p:nvPr/>
            </p:nvSpPr>
            <p:spPr>
              <a:xfrm>
                <a:off x="3602039" y="5988842"/>
                <a:ext cx="1282531" cy="3862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𝑏𝑎𝑡</m:t>
                        </m:r>
                      </m:sup>
                    </m:sSubSup>
                  </m:oMath>
                </a14:m>
                <a:r>
                  <a:rPr lang="en-US" sz="16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117D113-5680-6EFB-634E-EEFE35CE58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2039" y="5988842"/>
                <a:ext cx="1282531" cy="386260"/>
              </a:xfrm>
              <a:prstGeom prst="rect">
                <a:avLst/>
              </a:prstGeom>
              <a:blipFill>
                <a:blip r:embed="rId7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F2B9FAE6-BCA3-AD54-29DF-A5F988999B8E}"/>
              </a:ext>
            </a:extLst>
          </p:cNvPr>
          <p:cNvSpPr txBox="1"/>
          <p:nvPr/>
        </p:nvSpPr>
        <p:spPr>
          <a:xfrm>
            <a:off x="5973213" y="4008811"/>
            <a:ext cx="322896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 is all nodes in network</a:t>
            </a:r>
          </a:p>
          <a:p>
            <a:r>
              <a:rPr lang="en-US" dirty="0"/>
              <a:t>n refers to a single node</a:t>
            </a:r>
          </a:p>
          <a:p>
            <a:r>
              <a:rPr lang="en-US" dirty="0"/>
              <a:t>s refers to the start node</a:t>
            </a:r>
          </a:p>
          <a:p>
            <a:r>
              <a:rPr lang="en-US" dirty="0" err="1"/>
              <a:t>E_i</a:t>
            </a:r>
            <a:r>
              <a:rPr lang="en-US" dirty="0"/>
              <a:t> is the energy cost along arc i </a:t>
            </a:r>
          </a:p>
        </p:txBody>
      </p:sp>
    </p:spTree>
    <p:extLst>
      <p:ext uri="{BB962C8B-B14F-4D97-AF65-F5344CB8AC3E}">
        <p14:creationId xmlns:p14="http://schemas.microsoft.com/office/powerpoint/2010/main" val="22320563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B0885B-4D59-D5FD-92F3-3C88AE9DCB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DD293B-2FF9-78DC-9E74-7EA8AFD39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0855" y="193112"/>
            <a:ext cx="8229600" cy="1143000"/>
          </a:xfrm>
        </p:spPr>
        <p:txBody>
          <a:bodyPr/>
          <a:lstStyle/>
          <a:p>
            <a:r>
              <a:rPr lang="en-US" sz="3200" dirty="0">
                <a:solidFill>
                  <a:schemeClr val="bg1"/>
                </a:solidFill>
              </a:rPr>
              <a:t>Output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61A26CB7-CF44-04A3-CBE0-D9C032BA6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209EEF9-7C95-47D9-A525-D9DFC94A69E7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DA38CE-71C3-C78C-2AF1-B3C44BC747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8075" y="1371313"/>
            <a:ext cx="4467849" cy="411537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CCCD28F-50A6-1955-06C1-8DD8F0ED5993}"/>
              </a:ext>
            </a:extLst>
          </p:cNvPr>
          <p:cNvSpPr txBox="1"/>
          <p:nvPr/>
        </p:nvSpPr>
        <p:spPr>
          <a:xfrm>
            <a:off x="4218376" y="5413689"/>
            <a:ext cx="7072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500 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C63EBC-F7D6-26AA-6CD9-4B060A2D183A}"/>
              </a:ext>
            </a:extLst>
          </p:cNvPr>
          <p:cNvSpPr txBox="1"/>
          <p:nvPr/>
        </p:nvSpPr>
        <p:spPr>
          <a:xfrm>
            <a:off x="1864869" y="3244334"/>
            <a:ext cx="7072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500 m</a:t>
            </a:r>
          </a:p>
        </p:txBody>
      </p:sp>
    </p:spTree>
    <p:extLst>
      <p:ext uri="{BB962C8B-B14F-4D97-AF65-F5344CB8AC3E}">
        <p14:creationId xmlns:p14="http://schemas.microsoft.com/office/powerpoint/2010/main" val="5135191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6EABEE-0737-4272-9467-7BC5C0813D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600206"/>
            <a:ext cx="5655924" cy="4525963"/>
          </a:xfrm>
        </p:spPr>
        <p:txBody>
          <a:bodyPr wrap="square" anchor="t">
            <a:normAutofit/>
          </a:bodyPr>
          <a:lstStyle/>
          <a:p>
            <a:pPr marL="0" indent="0">
              <a:buNone/>
            </a:pPr>
            <a:r>
              <a:rPr lang="en-US" dirty="0">
                <a:cs typeface="Calibri"/>
              </a:rPr>
              <a:t>Finish Writing Paper</a:t>
            </a:r>
          </a:p>
          <a:p>
            <a:pPr marL="0" indent="0">
              <a:buNone/>
            </a:pPr>
            <a:r>
              <a:rPr lang="en-US" dirty="0">
                <a:cs typeface="Calibri"/>
              </a:rPr>
              <a:t>Ability to charge in place</a:t>
            </a:r>
          </a:p>
          <a:p>
            <a:pPr marL="0" indent="0">
              <a:buNone/>
            </a:pPr>
            <a:r>
              <a:rPr lang="en-US" dirty="0">
                <a:cs typeface="Calibri"/>
              </a:rPr>
              <a:t>Apply to real UGV</a:t>
            </a:r>
            <a:endParaRPr lang="en-US" dirty="0"/>
          </a:p>
        </p:txBody>
      </p:sp>
      <p:sp>
        <p:nvSpPr>
          <p:cNvPr id="1031" name="Slide Number Placeholder 4">
            <a:extLst>
              <a:ext uri="{FF2B5EF4-FFF2-40B4-BE49-F238E27FC236}">
                <a16:creationId xmlns:a16="http://schemas.microsoft.com/office/drawing/2014/main" id="{75E1F632-5048-F634-8CDF-674D00BCF6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4"/>
            <a:ext cx="2133600" cy="365125"/>
          </a:xfrm>
        </p:spPr>
        <p:txBody>
          <a:bodyPr/>
          <a:lstStyle/>
          <a:p>
            <a:pPr>
              <a:spcAft>
                <a:spcPts val="600"/>
              </a:spcAft>
              <a:defRPr/>
            </a:pPr>
            <a:fld id="{903A8369-9728-4DB1-8745-8C61AE7AE305}" type="slidenum">
              <a:rPr lang="en-US"/>
              <a:pPr>
                <a:spcAft>
                  <a:spcPts val="600"/>
                </a:spcAft>
                <a:defRPr/>
              </a:pPr>
              <a:t>12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D050048-45E2-D05B-DDB0-D71A278129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7431" y="160331"/>
            <a:ext cx="8229600" cy="1143000"/>
          </a:xfrm>
        </p:spPr>
        <p:txBody>
          <a:bodyPr lIns="91440" tIns="45720" rIns="91440" bIns="45720" anchor="t"/>
          <a:lstStyle/>
          <a:p>
            <a:r>
              <a:rPr lang="en-US" sz="3200">
                <a:solidFill>
                  <a:schemeClr val="bg1"/>
                </a:solidFill>
              </a:rPr>
              <a:t>Next Steps</a:t>
            </a:r>
            <a:endParaRPr lang="en-US"/>
          </a:p>
        </p:txBody>
      </p:sp>
      <p:pic>
        <p:nvPicPr>
          <p:cNvPr id="1028" name="Picture 4" descr="Clearpath Moose Amphibious UGV | Level Five Supplies">
            <a:extLst>
              <a:ext uri="{FF2B5EF4-FFF2-40B4-BE49-F238E27FC236}">
                <a16:creationId xmlns:a16="http://schemas.microsoft.com/office/drawing/2014/main" id="{CB10E8B0-4F7C-D976-B08D-356607CFFB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841" b="17098"/>
          <a:stretch/>
        </p:blipFill>
        <p:spPr bwMode="auto">
          <a:xfrm>
            <a:off x="3833090" y="2855536"/>
            <a:ext cx="5027042" cy="3270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34101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1D1A2936-B690-8846-BEB8-DB99B49224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25D28A-7F46-E153-1870-7B63895D7D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209EEF9-7C95-47D9-A525-D9DFC94A69E7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C1C995D-EE0C-9B5A-3C65-5B4B2E4104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5646" y="153337"/>
            <a:ext cx="8229600" cy="1143000"/>
          </a:xfrm>
        </p:spPr>
        <p:txBody>
          <a:bodyPr/>
          <a:lstStyle/>
          <a:p>
            <a:r>
              <a:rPr lang="en-US" sz="3200" dirty="0">
                <a:solidFill>
                  <a:schemeClr val="bg1"/>
                </a:solidFill>
              </a:rPr>
              <a:t>Triangle Constraint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8E7B83B0-0C2C-478F-4C12-07BD2A27655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58346" y="1309261"/>
                <a:ext cx="8427308" cy="4525963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:r>
                  <a:rPr lang="en-US" sz="2400" dirty="0"/>
                  <a:t>Ensure that no full triangles are in the path </a:t>
                </a:r>
              </a:p>
              <a:p>
                <a:pPr marL="0" indent="0" algn="ctr">
                  <a:buNone/>
                </a:pPr>
                <a:endParaRPr lang="en-US" sz="240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 ∈</m:t>
                          </m:r>
                          <m:r>
                            <m:rPr>
                              <m:nor/>
                              <m:brk m:alnAt="23"/>
                            </m:rPr>
                            <a:rPr lang="en-US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𝑟𝑖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sub>
                        <m:sup/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≤1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∀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l-G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m:rPr>
                              <m:nor/>
                            </m:rP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</m:t>
                          </m:r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8E7B83B0-0C2C-478F-4C12-07BD2A27655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58346" y="1309261"/>
                <a:ext cx="8427308" cy="4525963"/>
              </a:xfrm>
              <a:blipFill>
                <a:blip r:embed="rId3"/>
                <a:stretch>
                  <a:fillRect t="-1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Oval 1">
            <a:extLst>
              <a:ext uri="{FF2B5EF4-FFF2-40B4-BE49-F238E27FC236}">
                <a16:creationId xmlns:a16="http://schemas.microsoft.com/office/drawing/2014/main" id="{BF6B739C-76AB-EDED-8DBB-819D3C4D1A4D}"/>
              </a:ext>
            </a:extLst>
          </p:cNvPr>
          <p:cNvSpPr/>
          <p:nvPr/>
        </p:nvSpPr>
        <p:spPr>
          <a:xfrm>
            <a:off x="1332105" y="4945880"/>
            <a:ext cx="267128" cy="26712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89A94D46-D8A3-F85B-C28B-2022B51A80A4}"/>
              </a:ext>
            </a:extLst>
          </p:cNvPr>
          <p:cNvSpPr/>
          <p:nvPr/>
        </p:nvSpPr>
        <p:spPr>
          <a:xfrm>
            <a:off x="2272827" y="4945880"/>
            <a:ext cx="267128" cy="26712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7F33F8C-049D-3534-4DDC-0731962B00A3}"/>
              </a:ext>
            </a:extLst>
          </p:cNvPr>
          <p:cNvSpPr/>
          <p:nvPr/>
        </p:nvSpPr>
        <p:spPr>
          <a:xfrm>
            <a:off x="3213549" y="4945880"/>
            <a:ext cx="267128" cy="267128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F74B7CA-57B5-1181-3C10-B3E625859EDD}"/>
              </a:ext>
            </a:extLst>
          </p:cNvPr>
          <p:cNvCxnSpPr>
            <a:cxnSpLocks/>
            <a:stCxn id="2" idx="6"/>
            <a:endCxn id="3" idx="2"/>
          </p:cNvCxnSpPr>
          <p:nvPr/>
        </p:nvCxnSpPr>
        <p:spPr>
          <a:xfrm>
            <a:off x="1599233" y="5079444"/>
            <a:ext cx="67359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561495EF-D209-12D6-92D6-6A75920BE2BC}"/>
              </a:ext>
            </a:extLst>
          </p:cNvPr>
          <p:cNvSpPr/>
          <p:nvPr/>
        </p:nvSpPr>
        <p:spPr>
          <a:xfrm>
            <a:off x="1332105" y="4065889"/>
            <a:ext cx="267128" cy="267128"/>
          </a:xfrm>
          <a:prstGeom prst="ellipse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247774E-ED1A-F3DB-B572-D1A645CC14A5}"/>
              </a:ext>
            </a:extLst>
          </p:cNvPr>
          <p:cNvSpPr/>
          <p:nvPr/>
        </p:nvSpPr>
        <p:spPr>
          <a:xfrm>
            <a:off x="2272827" y="4065889"/>
            <a:ext cx="267128" cy="26712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84CDA62-BB4B-134F-5B36-5B9DF1F594BF}"/>
              </a:ext>
            </a:extLst>
          </p:cNvPr>
          <p:cNvSpPr/>
          <p:nvPr/>
        </p:nvSpPr>
        <p:spPr>
          <a:xfrm>
            <a:off x="3213549" y="4065889"/>
            <a:ext cx="267128" cy="26712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39EE9F6-B53F-7E62-4995-AACD4176C073}"/>
              </a:ext>
            </a:extLst>
          </p:cNvPr>
          <p:cNvCxnSpPr>
            <a:cxnSpLocks/>
            <a:stCxn id="11" idx="3"/>
            <a:endCxn id="2" idx="7"/>
          </p:cNvCxnSpPr>
          <p:nvPr/>
        </p:nvCxnSpPr>
        <p:spPr>
          <a:xfrm flipH="1">
            <a:off x="1560113" y="4293897"/>
            <a:ext cx="751834" cy="6911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C819885-1EB3-CEC7-4272-49CE135DAFE8}"/>
              </a:ext>
            </a:extLst>
          </p:cNvPr>
          <p:cNvCxnSpPr>
            <a:cxnSpLocks/>
            <a:stCxn id="10" idx="6"/>
            <a:endCxn id="11" idx="2"/>
          </p:cNvCxnSpPr>
          <p:nvPr/>
        </p:nvCxnSpPr>
        <p:spPr>
          <a:xfrm>
            <a:off x="1599233" y="4199453"/>
            <a:ext cx="67359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2845694D-00B7-84AE-DFB1-729F93DD9B76}"/>
              </a:ext>
            </a:extLst>
          </p:cNvPr>
          <p:cNvSpPr/>
          <p:nvPr/>
        </p:nvSpPr>
        <p:spPr>
          <a:xfrm>
            <a:off x="5681220" y="4945880"/>
            <a:ext cx="267128" cy="26712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3163360-4909-1C34-B2A6-65B4F6F3C2E3}"/>
              </a:ext>
            </a:extLst>
          </p:cNvPr>
          <p:cNvSpPr/>
          <p:nvPr/>
        </p:nvSpPr>
        <p:spPr>
          <a:xfrm>
            <a:off x="6621942" y="4945880"/>
            <a:ext cx="267128" cy="26712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3F87133-BCA1-C4AA-29C5-56605E19EE87}"/>
              </a:ext>
            </a:extLst>
          </p:cNvPr>
          <p:cNvSpPr/>
          <p:nvPr/>
        </p:nvSpPr>
        <p:spPr>
          <a:xfrm>
            <a:off x="7562664" y="4945880"/>
            <a:ext cx="267128" cy="267128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31F7900-5FFE-4DC8-6792-1BB45784B184}"/>
              </a:ext>
            </a:extLst>
          </p:cNvPr>
          <p:cNvCxnSpPr>
            <a:cxnSpLocks/>
          </p:cNvCxnSpPr>
          <p:nvPr/>
        </p:nvCxnSpPr>
        <p:spPr>
          <a:xfrm>
            <a:off x="5948348" y="4199453"/>
            <a:ext cx="67359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AC1ED90-126E-C993-80C3-20F941233EFE}"/>
              </a:ext>
            </a:extLst>
          </p:cNvPr>
          <p:cNvCxnSpPr>
            <a:cxnSpLocks/>
          </p:cNvCxnSpPr>
          <p:nvPr/>
        </p:nvCxnSpPr>
        <p:spPr>
          <a:xfrm>
            <a:off x="6889070" y="4199453"/>
            <a:ext cx="67359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5D99DF7A-8F2B-C11F-02C4-5FE78BD10866}"/>
              </a:ext>
            </a:extLst>
          </p:cNvPr>
          <p:cNvSpPr/>
          <p:nvPr/>
        </p:nvSpPr>
        <p:spPr>
          <a:xfrm>
            <a:off x="5681220" y="4065889"/>
            <a:ext cx="267128" cy="267128"/>
          </a:xfrm>
          <a:prstGeom prst="ellipse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5A2E05B-DCE1-1FFC-4D0B-FB0850274B97}"/>
              </a:ext>
            </a:extLst>
          </p:cNvPr>
          <p:cNvSpPr/>
          <p:nvPr/>
        </p:nvSpPr>
        <p:spPr>
          <a:xfrm>
            <a:off x="6621942" y="4065889"/>
            <a:ext cx="267128" cy="26712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0269AC3-FDA6-D60E-AB16-1282CBF25D44}"/>
              </a:ext>
            </a:extLst>
          </p:cNvPr>
          <p:cNvSpPr/>
          <p:nvPr/>
        </p:nvSpPr>
        <p:spPr>
          <a:xfrm>
            <a:off x="7562664" y="4065889"/>
            <a:ext cx="267128" cy="26712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E2C09D3-BC22-4724-EBE3-C05CB4301E7B}"/>
              </a:ext>
            </a:extLst>
          </p:cNvPr>
          <p:cNvCxnSpPr>
            <a:cxnSpLocks/>
          </p:cNvCxnSpPr>
          <p:nvPr/>
        </p:nvCxnSpPr>
        <p:spPr>
          <a:xfrm>
            <a:off x="7696228" y="4333016"/>
            <a:ext cx="0" cy="6128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3C92B43-DA3A-CD98-E941-4D1028FF7852}"/>
              </a:ext>
            </a:extLst>
          </p:cNvPr>
          <p:cNvCxnSpPr>
            <a:cxnSpLocks/>
            <a:stCxn id="11" idx="6"/>
            <a:endCxn id="12" idx="2"/>
          </p:cNvCxnSpPr>
          <p:nvPr/>
        </p:nvCxnSpPr>
        <p:spPr>
          <a:xfrm>
            <a:off x="2539955" y="4199453"/>
            <a:ext cx="67359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731FA0B-AF85-AF84-C035-EB92B2DC32BD}"/>
              </a:ext>
            </a:extLst>
          </p:cNvPr>
          <p:cNvCxnSpPr>
            <a:cxnSpLocks/>
            <a:stCxn id="12" idx="4"/>
            <a:endCxn id="5" idx="0"/>
          </p:cNvCxnSpPr>
          <p:nvPr/>
        </p:nvCxnSpPr>
        <p:spPr>
          <a:xfrm>
            <a:off x="3347113" y="4333017"/>
            <a:ext cx="0" cy="6128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E690018-8FD2-05C7-9F1C-69D514DAAA73}"/>
              </a:ext>
            </a:extLst>
          </p:cNvPr>
          <p:cNvCxnSpPr>
            <a:cxnSpLocks/>
            <a:stCxn id="3" idx="0"/>
            <a:endCxn id="11" idx="4"/>
          </p:cNvCxnSpPr>
          <p:nvPr/>
        </p:nvCxnSpPr>
        <p:spPr>
          <a:xfrm flipV="1">
            <a:off x="2406391" y="4333017"/>
            <a:ext cx="0" cy="6128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14084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E78DAF9C-F0DC-D646-D27C-1BEFE35F45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47783F-48D9-0429-1E2B-82455C92DB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209EEF9-7C95-47D9-A525-D9DFC94A69E7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3B7F6FC-8902-BA44-E07A-E2A04A17A7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5646" y="153337"/>
            <a:ext cx="8229600" cy="1143000"/>
          </a:xfrm>
        </p:spPr>
        <p:txBody>
          <a:bodyPr/>
          <a:lstStyle/>
          <a:p>
            <a:r>
              <a:rPr lang="en-US" sz="3200" dirty="0">
                <a:solidFill>
                  <a:schemeClr val="bg1"/>
                </a:solidFill>
              </a:rPr>
              <a:t>Model Inputs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92F2F6A-BF19-EF97-52CE-83F91942CB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346" y="1309261"/>
            <a:ext cx="8427308" cy="49595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/>
              <a:t>Triangles: </a:t>
            </a:r>
            <a:r>
              <a:rPr lang="en-US" sz="2800" dirty="0"/>
              <a:t>all full triangles in terms of arcs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2800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BB384B34-EE57-76E5-0549-FBC194348E81}"/>
              </a:ext>
            </a:extLst>
          </p:cNvPr>
          <p:cNvSpPr/>
          <p:nvPr/>
        </p:nvSpPr>
        <p:spPr>
          <a:xfrm>
            <a:off x="3631278" y="2936413"/>
            <a:ext cx="267128" cy="26712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2B01A478-F8A6-BD6E-C40B-ECCFE0CD27BF}"/>
              </a:ext>
            </a:extLst>
          </p:cNvPr>
          <p:cNvSpPr/>
          <p:nvPr/>
        </p:nvSpPr>
        <p:spPr>
          <a:xfrm>
            <a:off x="4572000" y="2936413"/>
            <a:ext cx="267128" cy="267128"/>
          </a:xfrm>
          <a:prstGeom prst="ellipse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2E120D3-97A7-CFA1-67A5-46C9DA6DCFE1}"/>
              </a:ext>
            </a:extLst>
          </p:cNvPr>
          <p:cNvSpPr/>
          <p:nvPr/>
        </p:nvSpPr>
        <p:spPr>
          <a:xfrm>
            <a:off x="5512722" y="2936413"/>
            <a:ext cx="267128" cy="26712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B087273-E2C0-FDD3-E40A-DB9C6A9D3B1E}"/>
              </a:ext>
            </a:extLst>
          </p:cNvPr>
          <p:cNvSpPr/>
          <p:nvPr/>
        </p:nvSpPr>
        <p:spPr>
          <a:xfrm>
            <a:off x="3631278" y="2056422"/>
            <a:ext cx="267128" cy="26712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6824A1D-9C80-5B33-69B8-5682D2E3A462}"/>
              </a:ext>
            </a:extLst>
          </p:cNvPr>
          <p:cNvSpPr/>
          <p:nvPr/>
        </p:nvSpPr>
        <p:spPr>
          <a:xfrm>
            <a:off x="4572000" y="2056422"/>
            <a:ext cx="267128" cy="26712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1478987-40AD-249E-8718-9F5468030463}"/>
              </a:ext>
            </a:extLst>
          </p:cNvPr>
          <p:cNvSpPr/>
          <p:nvPr/>
        </p:nvSpPr>
        <p:spPr>
          <a:xfrm>
            <a:off x="5512722" y="2056422"/>
            <a:ext cx="267128" cy="26712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239F1B7-C609-44F0-6AFA-C102A346E06C}"/>
              </a:ext>
            </a:extLst>
          </p:cNvPr>
          <p:cNvSpPr/>
          <p:nvPr/>
        </p:nvSpPr>
        <p:spPr>
          <a:xfrm>
            <a:off x="3631278" y="3819904"/>
            <a:ext cx="267128" cy="26712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90BDEC9-CF35-F71A-26F3-CD7971430F46}"/>
              </a:ext>
            </a:extLst>
          </p:cNvPr>
          <p:cNvSpPr/>
          <p:nvPr/>
        </p:nvSpPr>
        <p:spPr>
          <a:xfrm>
            <a:off x="4572000" y="3819904"/>
            <a:ext cx="267128" cy="26712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8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4D73147-CCC6-42A6-6C05-589C2C447E23}"/>
              </a:ext>
            </a:extLst>
          </p:cNvPr>
          <p:cNvSpPr/>
          <p:nvPr/>
        </p:nvSpPr>
        <p:spPr>
          <a:xfrm>
            <a:off x="5512722" y="3819904"/>
            <a:ext cx="267128" cy="26712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9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C115B5B-770A-E352-6940-8F5E0C661F2D}"/>
              </a:ext>
            </a:extLst>
          </p:cNvPr>
          <p:cNvCxnSpPr>
            <a:cxnSpLocks/>
            <a:stCxn id="10" idx="6"/>
            <a:endCxn id="11" idx="2"/>
          </p:cNvCxnSpPr>
          <p:nvPr/>
        </p:nvCxnSpPr>
        <p:spPr>
          <a:xfrm>
            <a:off x="3898406" y="2189986"/>
            <a:ext cx="67359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E4C3E80-4A17-0C87-35B0-063479F64168}"/>
              </a:ext>
            </a:extLst>
          </p:cNvPr>
          <p:cNvCxnSpPr>
            <a:cxnSpLocks/>
            <a:stCxn id="3" idx="1"/>
            <a:endCxn id="10" idx="5"/>
          </p:cNvCxnSpPr>
          <p:nvPr/>
        </p:nvCxnSpPr>
        <p:spPr>
          <a:xfrm flipH="1" flipV="1">
            <a:off x="3859286" y="2284430"/>
            <a:ext cx="751834" cy="6911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BC1E878-064D-4599-8E65-D312C626F29D}"/>
              </a:ext>
            </a:extLst>
          </p:cNvPr>
          <p:cNvCxnSpPr>
            <a:cxnSpLocks/>
            <a:stCxn id="18" idx="7"/>
            <a:endCxn id="3" idx="3"/>
          </p:cNvCxnSpPr>
          <p:nvPr/>
        </p:nvCxnSpPr>
        <p:spPr>
          <a:xfrm flipV="1">
            <a:off x="3859286" y="3164421"/>
            <a:ext cx="751834" cy="6946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CFD8578-8980-A9B6-90E4-C41271BE3DDB}"/>
              </a:ext>
            </a:extLst>
          </p:cNvPr>
          <p:cNvCxnSpPr>
            <a:cxnSpLocks/>
            <a:stCxn id="3" idx="5"/>
            <a:endCxn id="20" idx="1"/>
          </p:cNvCxnSpPr>
          <p:nvPr/>
        </p:nvCxnSpPr>
        <p:spPr>
          <a:xfrm>
            <a:off x="4800008" y="3164421"/>
            <a:ext cx="751834" cy="6946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0CF6814C-7916-50DB-64BE-136B79A7D8B7}"/>
              </a:ext>
            </a:extLst>
          </p:cNvPr>
          <p:cNvCxnSpPr>
            <a:cxnSpLocks/>
            <a:stCxn id="20" idx="0"/>
            <a:endCxn id="5" idx="4"/>
          </p:cNvCxnSpPr>
          <p:nvPr/>
        </p:nvCxnSpPr>
        <p:spPr>
          <a:xfrm flipV="1">
            <a:off x="5646286" y="3203541"/>
            <a:ext cx="0" cy="6163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45FC04A-EC05-3D5D-AF2C-AAC23BE6D6FA}"/>
              </a:ext>
            </a:extLst>
          </p:cNvPr>
          <p:cNvCxnSpPr>
            <a:cxnSpLocks/>
            <a:stCxn id="5" idx="2"/>
            <a:endCxn id="3" idx="6"/>
          </p:cNvCxnSpPr>
          <p:nvPr/>
        </p:nvCxnSpPr>
        <p:spPr>
          <a:xfrm flipH="1">
            <a:off x="4839128" y="3069977"/>
            <a:ext cx="67359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19518C02-4DAE-921C-0449-7B92A37E9BE8}"/>
              </a:ext>
            </a:extLst>
          </p:cNvPr>
          <p:cNvCxnSpPr>
            <a:cxnSpLocks/>
            <a:stCxn id="11" idx="4"/>
            <a:endCxn id="3" idx="0"/>
          </p:cNvCxnSpPr>
          <p:nvPr/>
        </p:nvCxnSpPr>
        <p:spPr>
          <a:xfrm>
            <a:off x="4705564" y="2323550"/>
            <a:ext cx="0" cy="6128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4F7825A-3EA0-67D0-10E9-A3BB3235D46B}"/>
              </a:ext>
            </a:extLst>
          </p:cNvPr>
          <p:cNvCxnSpPr>
            <a:cxnSpLocks/>
            <a:stCxn id="3" idx="4"/>
            <a:endCxn id="19" idx="0"/>
          </p:cNvCxnSpPr>
          <p:nvPr/>
        </p:nvCxnSpPr>
        <p:spPr>
          <a:xfrm>
            <a:off x="4705564" y="3203541"/>
            <a:ext cx="0" cy="6163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355DF14-0E71-0CD3-F2F5-1D9E6497C709}"/>
              </a:ext>
            </a:extLst>
          </p:cNvPr>
          <p:cNvCxnSpPr>
            <a:cxnSpLocks/>
            <a:stCxn id="19" idx="2"/>
            <a:endCxn id="18" idx="6"/>
          </p:cNvCxnSpPr>
          <p:nvPr/>
        </p:nvCxnSpPr>
        <p:spPr>
          <a:xfrm flipH="1">
            <a:off x="3898406" y="3953468"/>
            <a:ext cx="67359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85960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661495D7-C79D-F221-9A1E-5B872401D1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D5ACDD-E06A-06EC-BF47-148461792C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209EEF9-7C95-47D9-A525-D9DFC94A69E7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62E9459B-1DE8-0CC8-B0DB-34006BE73D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7421" y="216631"/>
            <a:ext cx="8229600" cy="1143000"/>
          </a:xfrm>
        </p:spPr>
        <p:txBody>
          <a:bodyPr/>
          <a:lstStyle/>
          <a:p>
            <a:r>
              <a:rPr lang="en-US" sz="3200" dirty="0">
                <a:solidFill>
                  <a:schemeClr val="bg1"/>
                </a:solidFill>
              </a:rPr>
              <a:t>Battery Constraints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9278CCD5-5F0E-8A84-805B-358FA6FAA99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58346" y="1309261"/>
                <a:ext cx="8427308" cy="4525963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:r>
                  <a:rPr lang="en-US" sz="2400" dirty="0">
                    <a:ea typeface="Cambria" panose="02040503050406030204" pitchFamily="18" charset="0"/>
                  </a:rPr>
                  <a:t>Calculate Battery Level at each Arc</a:t>
                </a:r>
              </a:p>
              <a:p>
                <a:pPr marL="0" indent="0" algn="ctr">
                  <a:buNone/>
                </a:pPr>
                <a:endParaRPr lang="en-US" sz="2000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𝑏𝑎𝑡</m:t>
                          </m:r>
                        </m:sup>
                      </m:sSubSup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 ∈</m:t>
                              </m:r>
                              <m:r>
                                <m:rPr>
                                  <m:nor/>
                                  <m:brk m:alnAt="23"/>
                                </m:rPr>
                                <a:rPr lang="en-US" sz="18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brk m:alnAt="23"/>
                                </m:r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𝑛𝑓𝑙𝑜</m:t>
                              </m:r>
                              <m:sSub>
                                <m:sSub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lang="en-US" sz="18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𝑏𝑎𝑡</m:t>
                                  </m:r>
                                </m:sup>
                              </m:sSub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</m:t>
                      </m:r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</m:t>
                      </m:r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bSup>
                        <m:sSubSup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m:rPr>
                              <m:nor/>
                            </m:rPr>
                            <a:rPr lang="en-US" sz="18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f</m:t>
                          </m:r>
                        </m:sup>
                      </m:sSubSup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sz="2000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0" indent="0" algn="ctr">
                  <a:buNone/>
                </a:pPr>
                <a:endParaRPr lang="en-US" sz="1200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𝑏𝑎𝑡</m:t>
                        </m:r>
                      </m:sup>
                    </m:sSubSup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≥0   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20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                           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𝑏𝑎𝑡</m:t>
                        </m:r>
                      </m:sup>
                    </m:sSubSup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m:rPr>
                        <m:nor/>
                      </m:rP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BatteryCapacity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20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</a:p>
              <a:p>
                <a:pPr marL="0" indent="0" algn="ctr">
                  <a:buNone/>
                </a:pPr>
                <a:endParaRPr lang="en-US" sz="2000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0" indent="0" algn="ctr"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9278CCD5-5F0E-8A84-805B-358FA6FAA99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58346" y="1309261"/>
                <a:ext cx="8427308" cy="4525963"/>
              </a:xfrm>
              <a:blipFill>
                <a:blip r:embed="rId3"/>
                <a:stretch>
                  <a:fillRect t="-1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Oval 1">
            <a:extLst>
              <a:ext uri="{FF2B5EF4-FFF2-40B4-BE49-F238E27FC236}">
                <a16:creationId xmlns:a16="http://schemas.microsoft.com/office/drawing/2014/main" id="{E1E38B2A-3566-C53D-3B7C-AC495AD2F6BE}"/>
              </a:ext>
            </a:extLst>
          </p:cNvPr>
          <p:cNvSpPr/>
          <p:nvPr/>
        </p:nvSpPr>
        <p:spPr>
          <a:xfrm>
            <a:off x="2932647" y="5282617"/>
            <a:ext cx="267128" cy="26712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4C76628-1E2F-7085-6C2C-277AD47E0BC0}"/>
              </a:ext>
            </a:extLst>
          </p:cNvPr>
          <p:cNvSpPr/>
          <p:nvPr/>
        </p:nvSpPr>
        <p:spPr>
          <a:xfrm>
            <a:off x="4685527" y="5293932"/>
            <a:ext cx="267128" cy="267128"/>
          </a:xfrm>
          <a:prstGeom prst="ellipse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05221D0-E967-7230-7469-FAB71BEDC538}"/>
              </a:ext>
            </a:extLst>
          </p:cNvPr>
          <p:cNvSpPr/>
          <p:nvPr/>
        </p:nvSpPr>
        <p:spPr>
          <a:xfrm>
            <a:off x="6077789" y="5281611"/>
            <a:ext cx="267128" cy="267128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A15DBB6-6519-BD37-0063-9B527C2E8046}"/>
              </a:ext>
            </a:extLst>
          </p:cNvPr>
          <p:cNvCxnSpPr>
            <a:cxnSpLocks/>
            <a:stCxn id="2" idx="6"/>
            <a:endCxn id="3" idx="2"/>
          </p:cNvCxnSpPr>
          <p:nvPr/>
        </p:nvCxnSpPr>
        <p:spPr>
          <a:xfrm>
            <a:off x="3199775" y="5416181"/>
            <a:ext cx="1485752" cy="113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2436549-5A91-9629-331B-5922E8A6E9F1}"/>
              </a:ext>
            </a:extLst>
          </p:cNvPr>
          <p:cNvCxnSpPr>
            <a:stCxn id="3" idx="6"/>
            <a:endCxn id="5" idx="2"/>
          </p:cNvCxnSpPr>
          <p:nvPr/>
        </p:nvCxnSpPr>
        <p:spPr>
          <a:xfrm flipV="1">
            <a:off x="4952655" y="5415175"/>
            <a:ext cx="1125134" cy="123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FFA77DF1-2169-EE2A-B257-AEB3CE92465E}"/>
              </a:ext>
            </a:extLst>
          </p:cNvPr>
          <p:cNvSpPr/>
          <p:nvPr/>
        </p:nvSpPr>
        <p:spPr>
          <a:xfrm>
            <a:off x="2932647" y="4074966"/>
            <a:ext cx="267128" cy="26712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576D91E-9AB7-3720-DE39-28E0CB1694E9}"/>
                  </a:ext>
                </a:extLst>
              </p:cNvPr>
              <p:cNvSpPr txBox="1"/>
              <p:nvPr/>
            </p:nvSpPr>
            <p:spPr>
              <a:xfrm>
                <a:off x="5014006" y="5352948"/>
                <a:ext cx="692241" cy="391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𝑏𝑎𝑡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576D91E-9AB7-3720-DE39-28E0CB1694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4006" y="5352948"/>
                <a:ext cx="692241" cy="391582"/>
              </a:xfrm>
              <a:prstGeom prst="rect">
                <a:avLst/>
              </a:prstGeom>
              <a:blipFill>
                <a:blip r:embed="rId4"/>
                <a:stretch>
                  <a:fillRect b="-46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Oval 25">
            <a:extLst>
              <a:ext uri="{FF2B5EF4-FFF2-40B4-BE49-F238E27FC236}">
                <a16:creationId xmlns:a16="http://schemas.microsoft.com/office/drawing/2014/main" id="{C8C3C058-44F5-129A-F563-777479894251}"/>
              </a:ext>
            </a:extLst>
          </p:cNvPr>
          <p:cNvSpPr/>
          <p:nvPr/>
        </p:nvSpPr>
        <p:spPr>
          <a:xfrm>
            <a:off x="2951312" y="6335982"/>
            <a:ext cx="267128" cy="26712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B28D0BA-07F9-13CF-8FB2-B0DD7EE7379D}"/>
              </a:ext>
            </a:extLst>
          </p:cNvPr>
          <p:cNvCxnSpPr>
            <a:cxnSpLocks/>
            <a:stCxn id="10" idx="5"/>
            <a:endCxn id="3" idx="1"/>
          </p:cNvCxnSpPr>
          <p:nvPr/>
        </p:nvCxnSpPr>
        <p:spPr>
          <a:xfrm>
            <a:off x="3160655" y="4302974"/>
            <a:ext cx="1563992" cy="10300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22F6FB06-F8F6-0A6B-2871-E978B34B445D}"/>
              </a:ext>
            </a:extLst>
          </p:cNvPr>
          <p:cNvCxnSpPr>
            <a:cxnSpLocks/>
            <a:stCxn id="26" idx="7"/>
            <a:endCxn id="3" idx="3"/>
          </p:cNvCxnSpPr>
          <p:nvPr/>
        </p:nvCxnSpPr>
        <p:spPr>
          <a:xfrm flipV="1">
            <a:off x="3179320" y="5521940"/>
            <a:ext cx="1545327" cy="8531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83DD770-149C-9AE6-CC62-E22882C45A27}"/>
                  </a:ext>
                </a:extLst>
              </p:cNvPr>
              <p:cNvSpPr txBox="1"/>
              <p:nvPr/>
            </p:nvSpPr>
            <p:spPr>
              <a:xfrm>
                <a:off x="3578271" y="4337699"/>
                <a:ext cx="972702" cy="3862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𝑏𝑎𝑡</m:t>
                        </m:r>
                      </m:sup>
                    </m:sSubSup>
                  </m:oMath>
                </a14:m>
                <a:r>
                  <a:rPr lang="en-US" sz="16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83DD770-149C-9AE6-CC62-E22882C45A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8271" y="4337699"/>
                <a:ext cx="972702" cy="386260"/>
              </a:xfrm>
              <a:prstGeom prst="rect">
                <a:avLst/>
              </a:prstGeom>
              <a:blipFill>
                <a:blip r:embed="rId5"/>
                <a:stretch>
                  <a:fillRect b="-79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56A6E18-E5E7-EE4D-C7A7-838D627A1E54}"/>
                  </a:ext>
                </a:extLst>
              </p:cNvPr>
              <p:cNvSpPr txBox="1"/>
              <p:nvPr/>
            </p:nvSpPr>
            <p:spPr>
              <a:xfrm>
                <a:off x="3280425" y="5041236"/>
                <a:ext cx="972702" cy="3862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𝑏𝑎𝑡</m:t>
                        </m:r>
                      </m:sup>
                    </m:sSubSup>
                  </m:oMath>
                </a14:m>
                <a:r>
                  <a:rPr lang="en-US" sz="16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56A6E18-E5E7-EE4D-C7A7-838D627A1E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0425" y="5041236"/>
                <a:ext cx="972702" cy="386260"/>
              </a:xfrm>
              <a:prstGeom prst="rect">
                <a:avLst/>
              </a:prstGeom>
              <a:blipFill>
                <a:blip r:embed="rId6"/>
                <a:stretch>
                  <a:fillRect b="-79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30FD4CE-45B1-6268-06AC-D0BA67FF969B}"/>
                  </a:ext>
                </a:extLst>
              </p:cNvPr>
              <p:cNvSpPr txBox="1"/>
              <p:nvPr/>
            </p:nvSpPr>
            <p:spPr>
              <a:xfrm>
                <a:off x="3602039" y="5988842"/>
                <a:ext cx="972702" cy="3862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𝑏𝑎𝑡</m:t>
                        </m:r>
                      </m:sup>
                    </m:sSubSup>
                  </m:oMath>
                </a14:m>
                <a:r>
                  <a:rPr lang="en-US" sz="16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30FD4CE-45B1-6268-06AC-D0BA67FF96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2039" y="5988842"/>
                <a:ext cx="972702" cy="386260"/>
              </a:xfrm>
              <a:prstGeom prst="rect">
                <a:avLst/>
              </a:prstGeom>
              <a:blipFill>
                <a:blip r:embed="rId7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230973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26DFB1C1-9C89-73C7-D55E-152A76C6BF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4C726E-1FEB-B449-24C8-DF979EAF62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209EEF9-7C95-47D9-A525-D9DFC94A69E7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58033CA-F373-AC36-00C1-501938D90F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7421" y="216631"/>
            <a:ext cx="8229600" cy="1143000"/>
          </a:xfrm>
        </p:spPr>
        <p:txBody>
          <a:bodyPr/>
          <a:lstStyle/>
          <a:p>
            <a:r>
              <a:rPr lang="en-US" sz="3200" dirty="0">
                <a:solidFill>
                  <a:schemeClr val="bg1"/>
                </a:solidFill>
              </a:rPr>
              <a:t>Battery Constraints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BF2A8606-1FD8-D773-F7C7-5913CB18879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58346" y="1309261"/>
                <a:ext cx="8427308" cy="4525963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:r>
                  <a:rPr lang="en-US" sz="2400" dirty="0">
                    <a:ea typeface="Cambria" panose="02040503050406030204" pitchFamily="18" charset="0"/>
                  </a:rPr>
                  <a:t>Calculate Battery Level at each Arc</a:t>
                </a:r>
              </a:p>
              <a:p>
                <a:pPr marL="0" indent="0" algn="ctr">
                  <a:buNone/>
                </a:pPr>
                <a:endParaRPr lang="en-US" sz="2000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𝑏𝑎𝑡</m:t>
                          </m:r>
                        </m:sup>
                      </m:sSubSup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 ∈</m:t>
                              </m:r>
                              <m:r>
                                <m:rPr>
                                  <m:nor/>
                                  <m:brk m:alnAt="23"/>
                                </m:rPr>
                                <a:rPr lang="en-US" sz="18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brk m:alnAt="23"/>
                                </m:r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𝑛𝑓𝑙𝑜</m:t>
                              </m:r>
                              <m:sSub>
                                <m:sSub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lang="en-US" sz="18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𝑏𝑎𝑡</m:t>
                                  </m:r>
                                </m:sup>
                              </m:sSub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</m:t>
                      </m:r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</m:t>
                      </m:r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bSup>
                        <m:sSubSup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m:rPr>
                              <m:nor/>
                            </m:rPr>
                            <a:rPr lang="en-US" sz="18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f</m:t>
                          </m:r>
                        </m:sup>
                      </m:sSubSup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sz="2000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0" indent="0" algn="ctr">
                  <a:buNone/>
                </a:pPr>
                <a:endParaRPr lang="en-US" sz="1200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𝑏𝑎𝑡</m:t>
                        </m:r>
                      </m:sup>
                    </m:sSubSup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≥0   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20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                           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𝑏𝑎𝑡</m:t>
                        </m:r>
                      </m:sup>
                    </m:sSubSup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m:rPr>
                        <m:nor/>
                      </m:rP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BatteryCapacity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20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</a:p>
              <a:p>
                <a:pPr marL="0" indent="0" algn="ctr">
                  <a:buNone/>
                </a:pPr>
                <a:endParaRPr lang="en-US" sz="2000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0" indent="0" algn="ctr"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BF2A8606-1FD8-D773-F7C7-5913CB18879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58346" y="1309261"/>
                <a:ext cx="8427308" cy="4525963"/>
              </a:xfrm>
              <a:blipFill>
                <a:blip r:embed="rId3"/>
                <a:stretch>
                  <a:fillRect t="-1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Oval 1">
            <a:extLst>
              <a:ext uri="{FF2B5EF4-FFF2-40B4-BE49-F238E27FC236}">
                <a16:creationId xmlns:a16="http://schemas.microsoft.com/office/drawing/2014/main" id="{5DFB5FBA-BF3C-66EE-C341-A75252F0A430}"/>
              </a:ext>
            </a:extLst>
          </p:cNvPr>
          <p:cNvSpPr/>
          <p:nvPr/>
        </p:nvSpPr>
        <p:spPr>
          <a:xfrm>
            <a:off x="2932647" y="5282617"/>
            <a:ext cx="267128" cy="26712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8AB81C87-CA24-389D-F25D-19EF8A649B4F}"/>
              </a:ext>
            </a:extLst>
          </p:cNvPr>
          <p:cNvSpPr/>
          <p:nvPr/>
        </p:nvSpPr>
        <p:spPr>
          <a:xfrm>
            <a:off x="4676180" y="5282617"/>
            <a:ext cx="267128" cy="267128"/>
          </a:xfrm>
          <a:prstGeom prst="ellipse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7742D2F-15D6-D2F6-70F1-4DCC862F42C6}"/>
              </a:ext>
            </a:extLst>
          </p:cNvPr>
          <p:cNvSpPr/>
          <p:nvPr/>
        </p:nvSpPr>
        <p:spPr>
          <a:xfrm>
            <a:off x="6077789" y="5281611"/>
            <a:ext cx="267128" cy="267128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20322B5-DB76-2E41-A724-090968C571C5}"/>
              </a:ext>
            </a:extLst>
          </p:cNvPr>
          <p:cNvCxnSpPr>
            <a:cxnSpLocks/>
            <a:stCxn id="2" idx="6"/>
            <a:endCxn id="3" idx="2"/>
          </p:cNvCxnSpPr>
          <p:nvPr/>
        </p:nvCxnSpPr>
        <p:spPr>
          <a:xfrm>
            <a:off x="3199775" y="5416181"/>
            <a:ext cx="14764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839C55A-D49D-2A4F-5970-4748C3CD213C}"/>
              </a:ext>
            </a:extLst>
          </p:cNvPr>
          <p:cNvCxnSpPr>
            <a:stCxn id="3" idx="6"/>
            <a:endCxn id="5" idx="2"/>
          </p:cNvCxnSpPr>
          <p:nvPr/>
        </p:nvCxnSpPr>
        <p:spPr>
          <a:xfrm flipV="1">
            <a:off x="4943308" y="5415175"/>
            <a:ext cx="1134481" cy="10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2220867C-FC52-7860-A38C-CA48301A7FF0}"/>
              </a:ext>
            </a:extLst>
          </p:cNvPr>
          <p:cNvSpPr/>
          <p:nvPr/>
        </p:nvSpPr>
        <p:spPr>
          <a:xfrm>
            <a:off x="2932647" y="4074966"/>
            <a:ext cx="267128" cy="26712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8C6C715-D462-2A7E-A970-E2999BD257C2}"/>
                  </a:ext>
                </a:extLst>
              </p:cNvPr>
              <p:cNvSpPr txBox="1"/>
              <p:nvPr/>
            </p:nvSpPr>
            <p:spPr>
              <a:xfrm>
                <a:off x="5014006" y="5352948"/>
                <a:ext cx="692241" cy="391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𝑏𝑎𝑡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8C6C715-D462-2A7E-A970-E2999BD257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4006" y="5352948"/>
                <a:ext cx="692241" cy="391582"/>
              </a:xfrm>
              <a:prstGeom prst="rect">
                <a:avLst/>
              </a:prstGeom>
              <a:blipFill>
                <a:blip r:embed="rId4"/>
                <a:stretch>
                  <a:fillRect b="-46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Oval 25">
            <a:extLst>
              <a:ext uri="{FF2B5EF4-FFF2-40B4-BE49-F238E27FC236}">
                <a16:creationId xmlns:a16="http://schemas.microsoft.com/office/drawing/2014/main" id="{4642CA75-F55C-9ED5-2F74-8886776D63BF}"/>
              </a:ext>
            </a:extLst>
          </p:cNvPr>
          <p:cNvSpPr/>
          <p:nvPr/>
        </p:nvSpPr>
        <p:spPr>
          <a:xfrm>
            <a:off x="2951312" y="6335982"/>
            <a:ext cx="267128" cy="26712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10C9037-8C62-E254-752A-7F82912CF80D}"/>
              </a:ext>
            </a:extLst>
          </p:cNvPr>
          <p:cNvCxnSpPr>
            <a:cxnSpLocks/>
            <a:stCxn id="10" idx="5"/>
            <a:endCxn id="3" idx="1"/>
          </p:cNvCxnSpPr>
          <p:nvPr/>
        </p:nvCxnSpPr>
        <p:spPr>
          <a:xfrm>
            <a:off x="3160655" y="4302974"/>
            <a:ext cx="1554645" cy="10187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B0ABC738-7E47-B064-8C39-EC1BA715B6E1}"/>
              </a:ext>
            </a:extLst>
          </p:cNvPr>
          <p:cNvCxnSpPr>
            <a:cxnSpLocks/>
            <a:stCxn id="26" idx="7"/>
            <a:endCxn id="3" idx="3"/>
          </p:cNvCxnSpPr>
          <p:nvPr/>
        </p:nvCxnSpPr>
        <p:spPr>
          <a:xfrm flipV="1">
            <a:off x="3179320" y="5510625"/>
            <a:ext cx="1535980" cy="8644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563A82FE-2A12-E564-417F-3A02E2349810}"/>
                  </a:ext>
                </a:extLst>
              </p:cNvPr>
              <p:cNvSpPr txBox="1"/>
              <p:nvPr/>
            </p:nvSpPr>
            <p:spPr>
              <a:xfrm>
                <a:off x="3578271" y="4337699"/>
                <a:ext cx="635046" cy="3862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𝑏𝑎𝑡</m:t>
                          </m:r>
                        </m:sup>
                      </m:sSubSup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563A82FE-2A12-E564-417F-3A02E23498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8271" y="4337699"/>
                <a:ext cx="635046" cy="386260"/>
              </a:xfrm>
              <a:prstGeom prst="rect">
                <a:avLst/>
              </a:prstGeom>
              <a:blipFill>
                <a:blip r:embed="rId5"/>
                <a:stretch>
                  <a:fillRect b="-79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CEA55E2B-6C7F-D483-F816-75D0EB16696E}"/>
                  </a:ext>
                </a:extLst>
              </p:cNvPr>
              <p:cNvSpPr txBox="1"/>
              <p:nvPr/>
            </p:nvSpPr>
            <p:spPr>
              <a:xfrm>
                <a:off x="3230709" y="5077144"/>
                <a:ext cx="635046" cy="3862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𝑏𝑎𝑡</m:t>
                          </m:r>
                        </m:sup>
                      </m:sSubSup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CEA55E2B-6C7F-D483-F816-75D0EB1669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0709" y="5077144"/>
                <a:ext cx="635046" cy="386260"/>
              </a:xfrm>
              <a:prstGeom prst="rect">
                <a:avLst/>
              </a:prstGeom>
              <a:blipFill>
                <a:blip r:embed="rId6"/>
                <a:stretch>
                  <a:fillRect b="-79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28E246EA-0D27-2EB8-AB8B-40449488736C}"/>
                  </a:ext>
                </a:extLst>
              </p:cNvPr>
              <p:cNvSpPr txBox="1"/>
              <p:nvPr/>
            </p:nvSpPr>
            <p:spPr>
              <a:xfrm>
                <a:off x="3503167" y="6021102"/>
                <a:ext cx="635046" cy="3862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𝑏𝑎𝑡</m:t>
                          </m:r>
                        </m:sup>
                      </m:sSubSup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28E246EA-0D27-2EB8-AB8B-4044948873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3167" y="6021102"/>
                <a:ext cx="635046" cy="386260"/>
              </a:xfrm>
              <a:prstGeom prst="rect">
                <a:avLst/>
              </a:prstGeom>
              <a:blipFill>
                <a:blip r:embed="rId7"/>
                <a:stretch>
                  <a:fillRect b="-79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691284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D1D4D-C271-4219-97BB-FB6D9686BC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0855" y="193112"/>
            <a:ext cx="8229600" cy="1143000"/>
          </a:xfrm>
        </p:spPr>
        <p:txBody>
          <a:bodyPr/>
          <a:lstStyle/>
          <a:p>
            <a:r>
              <a:rPr lang="en-US" sz="3200" dirty="0">
                <a:solidFill>
                  <a:schemeClr val="bg1"/>
                </a:solidFill>
              </a:rPr>
              <a:t>Scope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6EABEE-0737-4272-9467-7BC5C0813D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346" y="1309261"/>
            <a:ext cx="8427308" cy="452596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800" dirty="0"/>
              <a:t>What is the optimal path for an unmanned ground vehicle in a contested environment?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3F6B63-53A1-D533-DF26-C02FE4DA7C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8082" y="2332037"/>
            <a:ext cx="4047836" cy="4047836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4BAABF-A078-C16A-87E0-5CF694C00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209EEF9-7C95-47D9-A525-D9DFC94A69E7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6009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D1D4D-C271-4219-97BB-FB6D9686BC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0855" y="193112"/>
            <a:ext cx="8229600" cy="1143000"/>
          </a:xfrm>
        </p:spPr>
        <p:txBody>
          <a:bodyPr/>
          <a:lstStyle/>
          <a:p>
            <a:r>
              <a:rPr lang="en-US" sz="3200" dirty="0">
                <a:solidFill>
                  <a:schemeClr val="bg1"/>
                </a:solidFill>
              </a:rPr>
              <a:t>Model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CAE0272-0759-86B6-7D67-CBBFFF034B03}"/>
              </a:ext>
            </a:extLst>
          </p:cNvPr>
          <p:cNvSpPr/>
          <p:nvPr/>
        </p:nvSpPr>
        <p:spPr>
          <a:xfrm>
            <a:off x="2241598" y="4700406"/>
            <a:ext cx="249238" cy="230188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E928D04-EF3A-305B-370F-6DC5086E0012}"/>
              </a:ext>
            </a:extLst>
          </p:cNvPr>
          <p:cNvSpPr/>
          <p:nvPr/>
        </p:nvSpPr>
        <p:spPr>
          <a:xfrm>
            <a:off x="5791248" y="4700406"/>
            <a:ext cx="249238" cy="230188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FEDBA96-D450-C65A-6F50-0861C8932C6F}"/>
              </a:ext>
            </a:extLst>
          </p:cNvPr>
          <p:cNvSpPr/>
          <p:nvPr/>
        </p:nvSpPr>
        <p:spPr>
          <a:xfrm>
            <a:off x="4903836" y="4700406"/>
            <a:ext cx="249238" cy="230188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C72042F-15E1-3C21-81FD-3A5DAA42CCFB}"/>
              </a:ext>
            </a:extLst>
          </p:cNvPr>
          <p:cNvSpPr/>
          <p:nvPr/>
        </p:nvSpPr>
        <p:spPr>
          <a:xfrm>
            <a:off x="3129011" y="4700406"/>
            <a:ext cx="249238" cy="230188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E2A0F5F-8D17-0771-609F-482B161F9E12}"/>
              </a:ext>
            </a:extLst>
          </p:cNvPr>
          <p:cNvSpPr/>
          <p:nvPr/>
        </p:nvSpPr>
        <p:spPr>
          <a:xfrm>
            <a:off x="4016423" y="4700406"/>
            <a:ext cx="249238" cy="230188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B8EF855-1849-8554-518C-77CCC97A798F}"/>
              </a:ext>
            </a:extLst>
          </p:cNvPr>
          <p:cNvSpPr/>
          <p:nvPr/>
        </p:nvSpPr>
        <p:spPr>
          <a:xfrm>
            <a:off x="2241598" y="5533843"/>
            <a:ext cx="249238" cy="230188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4054750-2B60-3698-5EF5-68AE387A8E90}"/>
              </a:ext>
            </a:extLst>
          </p:cNvPr>
          <p:cNvSpPr/>
          <p:nvPr/>
        </p:nvSpPr>
        <p:spPr>
          <a:xfrm>
            <a:off x="5791248" y="5533843"/>
            <a:ext cx="249238" cy="230188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69F2D96-D163-1781-A9D8-804B726C16F9}"/>
              </a:ext>
            </a:extLst>
          </p:cNvPr>
          <p:cNvSpPr/>
          <p:nvPr/>
        </p:nvSpPr>
        <p:spPr>
          <a:xfrm>
            <a:off x="4903836" y="5533843"/>
            <a:ext cx="249238" cy="230188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C7F3F15-6DAD-73B3-B97B-6A186E9401EC}"/>
              </a:ext>
            </a:extLst>
          </p:cNvPr>
          <p:cNvSpPr/>
          <p:nvPr/>
        </p:nvSpPr>
        <p:spPr>
          <a:xfrm>
            <a:off x="3129011" y="5533843"/>
            <a:ext cx="249238" cy="230188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9CA4F4A-C327-3A67-0DBF-6D951950E8FC}"/>
              </a:ext>
            </a:extLst>
          </p:cNvPr>
          <p:cNvSpPr/>
          <p:nvPr/>
        </p:nvSpPr>
        <p:spPr>
          <a:xfrm>
            <a:off x="4016423" y="5533843"/>
            <a:ext cx="249238" cy="230188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E50A0D3-DB36-7E48-9F60-63D168DA459B}"/>
              </a:ext>
            </a:extLst>
          </p:cNvPr>
          <p:cNvSpPr txBox="1"/>
          <p:nvPr/>
        </p:nvSpPr>
        <p:spPr>
          <a:xfrm>
            <a:off x="716692" y="4622784"/>
            <a:ext cx="133667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cs typeface="Calibri"/>
              </a:rPr>
              <a:t>Charging</a:t>
            </a:r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1ECA5F8-EA06-9E3D-1E42-B12F9D17E3BC}"/>
              </a:ext>
            </a:extLst>
          </p:cNvPr>
          <p:cNvSpPr txBox="1"/>
          <p:nvPr/>
        </p:nvSpPr>
        <p:spPr>
          <a:xfrm>
            <a:off x="519211" y="5449872"/>
            <a:ext cx="153415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cs typeface="Calibri"/>
              </a:rPr>
              <a:t>Not Charging</a:t>
            </a:r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E6335CAD-C919-69F9-A8D2-43ED14896F54}"/>
              </a:ext>
            </a:extLst>
          </p:cNvPr>
          <p:cNvSpPr/>
          <p:nvPr/>
        </p:nvSpPr>
        <p:spPr>
          <a:xfrm rot="5400000">
            <a:off x="2954386" y="5179831"/>
            <a:ext cx="596900" cy="127000"/>
          </a:xfrm>
          <a:prstGeom prst="rightArrow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16C852F2-2A51-36DE-DB7C-F0BC442580A6}"/>
              </a:ext>
            </a:extLst>
          </p:cNvPr>
          <p:cNvSpPr/>
          <p:nvPr/>
        </p:nvSpPr>
        <p:spPr>
          <a:xfrm>
            <a:off x="3380933" y="5587702"/>
            <a:ext cx="596900" cy="125413"/>
          </a:xfrm>
          <a:prstGeom prst="rightArrow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94BD30A9-0984-75E1-564C-9D4C94D31833}"/>
              </a:ext>
            </a:extLst>
          </p:cNvPr>
          <p:cNvSpPr/>
          <p:nvPr/>
        </p:nvSpPr>
        <p:spPr>
          <a:xfrm>
            <a:off x="4286298" y="5590594"/>
            <a:ext cx="596900" cy="125413"/>
          </a:xfrm>
          <a:prstGeom prst="rightArrow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E43DFD3C-518A-E5C1-0FE6-EA265676F4DE}"/>
              </a:ext>
            </a:extLst>
          </p:cNvPr>
          <p:cNvSpPr/>
          <p:nvPr/>
        </p:nvSpPr>
        <p:spPr>
          <a:xfrm>
            <a:off x="5173711" y="4752793"/>
            <a:ext cx="596900" cy="125413"/>
          </a:xfrm>
          <a:prstGeom prst="rightArrow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274D897F-B5E1-5EBA-AE41-45645488F073}"/>
              </a:ext>
            </a:extLst>
          </p:cNvPr>
          <p:cNvSpPr/>
          <p:nvPr/>
        </p:nvSpPr>
        <p:spPr>
          <a:xfrm>
            <a:off x="6678661" y="4700406"/>
            <a:ext cx="249238" cy="230188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53C84BC4-2F0C-5EE1-CA1B-99C33B653798}"/>
              </a:ext>
            </a:extLst>
          </p:cNvPr>
          <p:cNvSpPr/>
          <p:nvPr/>
        </p:nvSpPr>
        <p:spPr>
          <a:xfrm>
            <a:off x="6678661" y="5533843"/>
            <a:ext cx="249238" cy="230188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17AADF41-9D43-710F-9DFC-D3EC2CBEA584}"/>
              </a:ext>
            </a:extLst>
          </p:cNvPr>
          <p:cNvSpPr/>
          <p:nvPr/>
        </p:nvSpPr>
        <p:spPr>
          <a:xfrm>
            <a:off x="2493596" y="4754946"/>
            <a:ext cx="596900" cy="127000"/>
          </a:xfrm>
          <a:prstGeom prst="rightArrow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Arrow: Right 42">
            <a:extLst>
              <a:ext uri="{FF2B5EF4-FFF2-40B4-BE49-F238E27FC236}">
                <a16:creationId xmlns:a16="http://schemas.microsoft.com/office/drawing/2014/main" id="{ACF28D01-C5F0-D780-B605-2120E7F4BE08}"/>
              </a:ext>
            </a:extLst>
          </p:cNvPr>
          <p:cNvSpPr/>
          <p:nvPr/>
        </p:nvSpPr>
        <p:spPr>
          <a:xfrm rot="16200000">
            <a:off x="4727473" y="5167862"/>
            <a:ext cx="596900" cy="127000"/>
          </a:xfrm>
          <a:prstGeom prst="rightArrow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4" name="Arrow: Right 43">
            <a:extLst>
              <a:ext uri="{FF2B5EF4-FFF2-40B4-BE49-F238E27FC236}">
                <a16:creationId xmlns:a16="http://schemas.microsoft.com/office/drawing/2014/main" id="{8FE22257-D635-A881-38E1-00F302940DD6}"/>
              </a:ext>
            </a:extLst>
          </p:cNvPr>
          <p:cNvSpPr/>
          <p:nvPr/>
        </p:nvSpPr>
        <p:spPr>
          <a:xfrm>
            <a:off x="6065370" y="4752793"/>
            <a:ext cx="596900" cy="125413"/>
          </a:xfrm>
          <a:prstGeom prst="rightArrow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BC8FAAC-7560-53D7-4D33-70FA59472155}"/>
              </a:ext>
            </a:extLst>
          </p:cNvPr>
          <p:cNvSpPr/>
          <p:nvPr/>
        </p:nvSpPr>
        <p:spPr>
          <a:xfrm>
            <a:off x="4265661" y="1693407"/>
            <a:ext cx="249238" cy="23018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cs typeface="Calibri"/>
              </a:rPr>
              <a:t>1</a:t>
            </a:r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0AB926C-BE1C-42AE-E291-C1C6DF97DE08}"/>
              </a:ext>
            </a:extLst>
          </p:cNvPr>
          <p:cNvSpPr/>
          <p:nvPr/>
        </p:nvSpPr>
        <p:spPr>
          <a:xfrm>
            <a:off x="3670349" y="1693407"/>
            <a:ext cx="249238" cy="23018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S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859718E-3236-796E-46F0-90D7FF36AFB3}"/>
              </a:ext>
            </a:extLst>
          </p:cNvPr>
          <p:cNvSpPr/>
          <p:nvPr/>
        </p:nvSpPr>
        <p:spPr>
          <a:xfrm>
            <a:off x="4265661" y="2241094"/>
            <a:ext cx="249238" cy="23018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67767FA-13B4-73C8-4F2E-D8B5B2209321}"/>
              </a:ext>
            </a:extLst>
          </p:cNvPr>
          <p:cNvSpPr/>
          <p:nvPr/>
        </p:nvSpPr>
        <p:spPr>
          <a:xfrm>
            <a:off x="3670349" y="2241094"/>
            <a:ext cx="249238" cy="23018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EF43FC8-FAA9-DEDB-E6D4-64DA94E66B30}"/>
              </a:ext>
            </a:extLst>
          </p:cNvPr>
          <p:cNvSpPr/>
          <p:nvPr/>
        </p:nvSpPr>
        <p:spPr>
          <a:xfrm>
            <a:off x="4265661" y="2788781"/>
            <a:ext cx="249238" cy="23018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95DBA275-FF9A-B3AA-9C05-A51164F52776}"/>
              </a:ext>
            </a:extLst>
          </p:cNvPr>
          <p:cNvSpPr/>
          <p:nvPr/>
        </p:nvSpPr>
        <p:spPr>
          <a:xfrm>
            <a:off x="4860974" y="1693407"/>
            <a:ext cx="249238" cy="23018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190E99BE-289F-CCB6-62D8-558922FD68CF}"/>
              </a:ext>
            </a:extLst>
          </p:cNvPr>
          <p:cNvSpPr/>
          <p:nvPr/>
        </p:nvSpPr>
        <p:spPr>
          <a:xfrm>
            <a:off x="4860974" y="2241094"/>
            <a:ext cx="249238" cy="23018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cs typeface="Calibri"/>
              </a:rPr>
              <a:t>2</a:t>
            </a:r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7E87116A-081A-6964-2ED2-8D133776635F}"/>
              </a:ext>
            </a:extLst>
          </p:cNvPr>
          <p:cNvSpPr/>
          <p:nvPr/>
        </p:nvSpPr>
        <p:spPr>
          <a:xfrm>
            <a:off x="4860974" y="2788781"/>
            <a:ext cx="249238" cy="23018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cs typeface="Calibri"/>
              </a:rPr>
              <a:t>3</a:t>
            </a:r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6D74FB0B-2D21-445A-609F-9135397BA477}"/>
              </a:ext>
            </a:extLst>
          </p:cNvPr>
          <p:cNvSpPr/>
          <p:nvPr/>
        </p:nvSpPr>
        <p:spPr>
          <a:xfrm>
            <a:off x="5456286" y="1693407"/>
            <a:ext cx="249238" cy="23018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B1BEDEEE-38DF-3562-8F82-F082CD518F2F}"/>
              </a:ext>
            </a:extLst>
          </p:cNvPr>
          <p:cNvSpPr/>
          <p:nvPr/>
        </p:nvSpPr>
        <p:spPr>
          <a:xfrm>
            <a:off x="5456286" y="2241094"/>
            <a:ext cx="249238" cy="23018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8BF893B5-0E15-A656-6350-AC3AA09F9AD4}"/>
              </a:ext>
            </a:extLst>
          </p:cNvPr>
          <p:cNvSpPr/>
          <p:nvPr/>
        </p:nvSpPr>
        <p:spPr>
          <a:xfrm>
            <a:off x="5456286" y="2788781"/>
            <a:ext cx="249238" cy="23018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572FA341-1C6A-E7BA-69FD-59637DB1E659}"/>
              </a:ext>
            </a:extLst>
          </p:cNvPr>
          <p:cNvSpPr/>
          <p:nvPr/>
        </p:nvSpPr>
        <p:spPr>
          <a:xfrm>
            <a:off x="4265661" y="3336469"/>
            <a:ext cx="249238" cy="23018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FF13E7E2-C281-5B1D-BE69-54BAF160CF4E}"/>
              </a:ext>
            </a:extLst>
          </p:cNvPr>
          <p:cNvSpPr/>
          <p:nvPr/>
        </p:nvSpPr>
        <p:spPr>
          <a:xfrm>
            <a:off x="3670349" y="3336469"/>
            <a:ext cx="249238" cy="23018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EE81B929-3DA0-A73D-D89A-434891296C2E}"/>
              </a:ext>
            </a:extLst>
          </p:cNvPr>
          <p:cNvSpPr/>
          <p:nvPr/>
        </p:nvSpPr>
        <p:spPr>
          <a:xfrm>
            <a:off x="4860974" y="3336469"/>
            <a:ext cx="249238" cy="23018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cs typeface="Calibri"/>
              </a:rPr>
              <a:t>4</a:t>
            </a:r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12511641-C230-EB17-ADB1-1D6538B0C25D}"/>
              </a:ext>
            </a:extLst>
          </p:cNvPr>
          <p:cNvSpPr/>
          <p:nvPr/>
        </p:nvSpPr>
        <p:spPr>
          <a:xfrm>
            <a:off x="5456286" y="3336469"/>
            <a:ext cx="249238" cy="23018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</a:t>
            </a:r>
          </a:p>
        </p:txBody>
      </p:sp>
      <p:sp>
        <p:nvSpPr>
          <p:cNvPr id="57" name="Arrow: Right 56">
            <a:extLst>
              <a:ext uri="{FF2B5EF4-FFF2-40B4-BE49-F238E27FC236}">
                <a16:creationId xmlns:a16="http://schemas.microsoft.com/office/drawing/2014/main" id="{39CA30B1-C345-0528-2383-9094401F1085}"/>
              </a:ext>
            </a:extLst>
          </p:cNvPr>
          <p:cNvSpPr/>
          <p:nvPr/>
        </p:nvSpPr>
        <p:spPr>
          <a:xfrm>
            <a:off x="3913295" y="1754986"/>
            <a:ext cx="303670" cy="115032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Arrow: Right 57">
            <a:extLst>
              <a:ext uri="{FF2B5EF4-FFF2-40B4-BE49-F238E27FC236}">
                <a16:creationId xmlns:a16="http://schemas.microsoft.com/office/drawing/2014/main" id="{53B54A5F-021A-A658-4332-C1D116D58378}"/>
              </a:ext>
            </a:extLst>
          </p:cNvPr>
          <p:cNvSpPr/>
          <p:nvPr/>
        </p:nvSpPr>
        <p:spPr>
          <a:xfrm rot="2712202">
            <a:off x="4439674" y="2038273"/>
            <a:ext cx="548640" cy="115032"/>
          </a:xfrm>
          <a:prstGeom prst="rightArrow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Arrow: Right 58">
            <a:extLst>
              <a:ext uri="{FF2B5EF4-FFF2-40B4-BE49-F238E27FC236}">
                <a16:creationId xmlns:a16="http://schemas.microsoft.com/office/drawing/2014/main" id="{E0391EB7-FEE9-8770-1AB3-EE5AE9C7D218}"/>
              </a:ext>
            </a:extLst>
          </p:cNvPr>
          <p:cNvSpPr/>
          <p:nvPr/>
        </p:nvSpPr>
        <p:spPr>
          <a:xfrm rot="5400000">
            <a:off x="4840821" y="2590407"/>
            <a:ext cx="303670" cy="115032"/>
          </a:xfrm>
          <a:prstGeom prst="rightArrow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Arrow: Right 59">
            <a:extLst>
              <a:ext uri="{FF2B5EF4-FFF2-40B4-BE49-F238E27FC236}">
                <a16:creationId xmlns:a16="http://schemas.microsoft.com/office/drawing/2014/main" id="{EDEE5E28-F3A5-FBB3-E120-C9A2ABB13040}"/>
              </a:ext>
            </a:extLst>
          </p:cNvPr>
          <p:cNvSpPr/>
          <p:nvPr/>
        </p:nvSpPr>
        <p:spPr>
          <a:xfrm>
            <a:off x="5140558" y="3383309"/>
            <a:ext cx="303670" cy="115032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Arrow: Right 60">
            <a:extLst>
              <a:ext uri="{FF2B5EF4-FFF2-40B4-BE49-F238E27FC236}">
                <a16:creationId xmlns:a16="http://schemas.microsoft.com/office/drawing/2014/main" id="{E38315B2-0EB4-4DFB-90FC-11A282A06EB1}"/>
              </a:ext>
            </a:extLst>
          </p:cNvPr>
          <p:cNvSpPr/>
          <p:nvPr/>
        </p:nvSpPr>
        <p:spPr>
          <a:xfrm rot="5400000">
            <a:off x="4833758" y="3127117"/>
            <a:ext cx="303670" cy="115032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C612D8-4BA2-890B-85D3-5D205834F39F}"/>
              </a:ext>
            </a:extLst>
          </p:cNvPr>
          <p:cNvSpPr txBox="1"/>
          <p:nvPr/>
        </p:nvSpPr>
        <p:spPr>
          <a:xfrm>
            <a:off x="6702973" y="5449872"/>
            <a:ext cx="2008473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dirty="0">
                <a:cs typeface="Calibri"/>
              </a:rPr>
              <a:t>Probability of Detection</a:t>
            </a:r>
            <a:endParaRPr lang="en-US" sz="1600" dirty="0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77BA320A-4D0A-F7F5-6B61-29CE770F90C7}"/>
              </a:ext>
            </a:extLst>
          </p:cNvPr>
          <p:cNvSpPr/>
          <p:nvPr/>
        </p:nvSpPr>
        <p:spPr>
          <a:xfrm rot="16200000">
            <a:off x="7341450" y="5002666"/>
            <a:ext cx="731520" cy="12700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D4CB34-2B46-9471-1E25-B3D348F009A4}"/>
              </a:ext>
            </a:extLst>
          </p:cNvPr>
          <p:cNvSpPr txBox="1"/>
          <p:nvPr/>
        </p:nvSpPr>
        <p:spPr>
          <a:xfrm>
            <a:off x="716692" y="2453555"/>
            <a:ext cx="177414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cs typeface="Calibri"/>
              </a:rPr>
              <a:t>Top-Down View</a:t>
            </a:r>
            <a:endParaRPr lang="en-US" dirty="0"/>
          </a:p>
        </p:txBody>
      </p:sp>
      <p:sp>
        <p:nvSpPr>
          <p:cNvPr id="8" name="Star: 7 Points 7">
            <a:extLst>
              <a:ext uri="{FF2B5EF4-FFF2-40B4-BE49-F238E27FC236}">
                <a16:creationId xmlns:a16="http://schemas.microsoft.com/office/drawing/2014/main" id="{C8F6222E-1832-3CF3-31FE-AB4514DE3075}"/>
              </a:ext>
            </a:extLst>
          </p:cNvPr>
          <p:cNvSpPr/>
          <p:nvPr/>
        </p:nvSpPr>
        <p:spPr>
          <a:xfrm>
            <a:off x="3627366" y="2734598"/>
            <a:ext cx="335203" cy="338555"/>
          </a:xfrm>
          <a:prstGeom prst="star7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E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41504169-713B-0FF2-9D33-E890C6441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209EEF9-7C95-47D9-A525-D9DFC94A69E7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2835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676AC5-090F-7069-7982-CC52257FD7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84659C-F41B-87A9-0922-096D2D5E00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209EEF9-7C95-47D9-A525-D9DFC94A69E7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24F5014-7C1C-58BC-1E2E-40538EA3BD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5646" y="153337"/>
            <a:ext cx="8229600" cy="1143000"/>
          </a:xfrm>
        </p:spPr>
        <p:txBody>
          <a:bodyPr/>
          <a:lstStyle/>
          <a:p>
            <a:r>
              <a:rPr lang="en-US" sz="3200" dirty="0">
                <a:solidFill>
                  <a:schemeClr val="bg1"/>
                </a:solidFill>
              </a:rPr>
              <a:t>Model Inputs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482A205-4846-CA43-A253-4E0A063616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346" y="1309262"/>
            <a:ext cx="8427308" cy="21197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/>
              <a:t>Inflow Arcs: </a:t>
            </a:r>
            <a:r>
              <a:rPr lang="en-US" sz="2800" dirty="0"/>
              <a:t>All arcs that flow into a node</a:t>
            </a:r>
          </a:p>
          <a:p>
            <a:pPr marL="0" indent="0">
              <a:buNone/>
            </a:pPr>
            <a:r>
              <a:rPr lang="en-US" sz="2800" b="1" dirty="0"/>
              <a:t>Outflow Arcs: </a:t>
            </a:r>
            <a:r>
              <a:rPr lang="en-US" sz="2800" dirty="0"/>
              <a:t>All arcs that flow out of a node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2800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329F6DCF-0906-D721-73B9-48801C1F740E}"/>
              </a:ext>
            </a:extLst>
          </p:cNvPr>
          <p:cNvSpPr/>
          <p:nvPr/>
        </p:nvSpPr>
        <p:spPr>
          <a:xfrm>
            <a:off x="1549559" y="3948685"/>
            <a:ext cx="267128" cy="26712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CF74984A-E8AC-27D6-7248-C980C1ABF91B}"/>
              </a:ext>
            </a:extLst>
          </p:cNvPr>
          <p:cNvSpPr/>
          <p:nvPr/>
        </p:nvSpPr>
        <p:spPr>
          <a:xfrm>
            <a:off x="2490281" y="3948685"/>
            <a:ext cx="267128" cy="267128"/>
          </a:xfrm>
          <a:prstGeom prst="ellipse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474D1C6-78E3-9829-4A86-EB7522891811}"/>
              </a:ext>
            </a:extLst>
          </p:cNvPr>
          <p:cNvSpPr/>
          <p:nvPr/>
        </p:nvSpPr>
        <p:spPr>
          <a:xfrm>
            <a:off x="3431003" y="3948685"/>
            <a:ext cx="267128" cy="26712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675147F-45B9-6691-33C4-51A6A55825EF}"/>
              </a:ext>
            </a:extLst>
          </p:cNvPr>
          <p:cNvSpPr/>
          <p:nvPr/>
        </p:nvSpPr>
        <p:spPr>
          <a:xfrm>
            <a:off x="1549559" y="3068694"/>
            <a:ext cx="267128" cy="26712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2EFEEE0-9757-6722-0D88-21535764E6F8}"/>
              </a:ext>
            </a:extLst>
          </p:cNvPr>
          <p:cNvSpPr/>
          <p:nvPr/>
        </p:nvSpPr>
        <p:spPr>
          <a:xfrm>
            <a:off x="2490281" y="3068694"/>
            <a:ext cx="267128" cy="26712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EC00B23-7E08-783E-F85F-9D8AC4EA3296}"/>
              </a:ext>
            </a:extLst>
          </p:cNvPr>
          <p:cNvSpPr/>
          <p:nvPr/>
        </p:nvSpPr>
        <p:spPr>
          <a:xfrm>
            <a:off x="3431003" y="3068694"/>
            <a:ext cx="267128" cy="26712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5F83FEC-4139-1EC9-0D88-702234AF15AC}"/>
              </a:ext>
            </a:extLst>
          </p:cNvPr>
          <p:cNvSpPr/>
          <p:nvPr/>
        </p:nvSpPr>
        <p:spPr>
          <a:xfrm>
            <a:off x="1549559" y="4832176"/>
            <a:ext cx="267128" cy="26712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3745837-6C3F-FBB1-38E5-60F4ADAFD424}"/>
              </a:ext>
            </a:extLst>
          </p:cNvPr>
          <p:cNvSpPr/>
          <p:nvPr/>
        </p:nvSpPr>
        <p:spPr>
          <a:xfrm>
            <a:off x="2490281" y="4832176"/>
            <a:ext cx="267128" cy="26712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8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2013F83-746C-5067-F350-7523BE5DF9AE}"/>
              </a:ext>
            </a:extLst>
          </p:cNvPr>
          <p:cNvSpPr/>
          <p:nvPr/>
        </p:nvSpPr>
        <p:spPr>
          <a:xfrm>
            <a:off x="3431003" y="4832176"/>
            <a:ext cx="267128" cy="26712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9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05B2744-7634-4521-C54D-2D83303CE074}"/>
              </a:ext>
            </a:extLst>
          </p:cNvPr>
          <p:cNvCxnSpPr>
            <a:stCxn id="10" idx="5"/>
            <a:endCxn id="3" idx="1"/>
          </p:cNvCxnSpPr>
          <p:nvPr/>
        </p:nvCxnSpPr>
        <p:spPr>
          <a:xfrm>
            <a:off x="1777567" y="3296702"/>
            <a:ext cx="751834" cy="6911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6C7BB2A-8D07-C4AD-5C94-C1D449B6C6A0}"/>
              </a:ext>
            </a:extLst>
          </p:cNvPr>
          <p:cNvCxnSpPr>
            <a:cxnSpLocks/>
            <a:stCxn id="2" idx="6"/>
            <a:endCxn id="3" idx="2"/>
          </p:cNvCxnSpPr>
          <p:nvPr/>
        </p:nvCxnSpPr>
        <p:spPr>
          <a:xfrm>
            <a:off x="1816687" y="4082249"/>
            <a:ext cx="67359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5BFBCC1-A91A-5BBD-80D3-3D62F61ACC18}"/>
              </a:ext>
            </a:extLst>
          </p:cNvPr>
          <p:cNvCxnSpPr>
            <a:cxnSpLocks/>
            <a:stCxn id="18" idx="7"/>
            <a:endCxn id="3" idx="3"/>
          </p:cNvCxnSpPr>
          <p:nvPr/>
        </p:nvCxnSpPr>
        <p:spPr>
          <a:xfrm flipV="1">
            <a:off x="1777567" y="4176693"/>
            <a:ext cx="751834" cy="6946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72B0F22A-D0C3-9EC2-FFA6-FD40AC977A23}"/>
              </a:ext>
            </a:extLst>
          </p:cNvPr>
          <p:cNvCxnSpPr>
            <a:cxnSpLocks/>
            <a:stCxn id="19" idx="0"/>
            <a:endCxn id="3" idx="4"/>
          </p:cNvCxnSpPr>
          <p:nvPr/>
        </p:nvCxnSpPr>
        <p:spPr>
          <a:xfrm flipV="1">
            <a:off x="2623845" y="4215813"/>
            <a:ext cx="0" cy="6163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C65A88C4-4FCD-DCF1-9FE1-7F534D8389C1}"/>
              </a:ext>
            </a:extLst>
          </p:cNvPr>
          <p:cNvCxnSpPr>
            <a:cxnSpLocks/>
            <a:stCxn id="20" idx="1"/>
            <a:endCxn id="3" idx="5"/>
          </p:cNvCxnSpPr>
          <p:nvPr/>
        </p:nvCxnSpPr>
        <p:spPr>
          <a:xfrm flipH="1" flipV="1">
            <a:off x="2718289" y="4176693"/>
            <a:ext cx="751834" cy="6946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723D7A0-DD33-AE19-20D1-8FC5A8B0A918}"/>
              </a:ext>
            </a:extLst>
          </p:cNvPr>
          <p:cNvCxnSpPr>
            <a:cxnSpLocks/>
            <a:stCxn id="5" idx="2"/>
            <a:endCxn id="3" idx="6"/>
          </p:cNvCxnSpPr>
          <p:nvPr/>
        </p:nvCxnSpPr>
        <p:spPr>
          <a:xfrm flipH="1">
            <a:off x="2757409" y="4082249"/>
            <a:ext cx="67359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5AFD88E6-D341-E287-004F-9915A1B5CB92}"/>
              </a:ext>
            </a:extLst>
          </p:cNvPr>
          <p:cNvCxnSpPr>
            <a:cxnSpLocks/>
            <a:stCxn id="12" idx="3"/>
            <a:endCxn id="3" idx="7"/>
          </p:cNvCxnSpPr>
          <p:nvPr/>
        </p:nvCxnSpPr>
        <p:spPr>
          <a:xfrm flipH="1">
            <a:off x="2718289" y="3296702"/>
            <a:ext cx="751834" cy="6911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64F6C275-BE7E-1282-5BBA-527298821266}"/>
              </a:ext>
            </a:extLst>
          </p:cNvPr>
          <p:cNvCxnSpPr>
            <a:cxnSpLocks/>
            <a:stCxn id="11" idx="4"/>
            <a:endCxn id="3" idx="0"/>
          </p:cNvCxnSpPr>
          <p:nvPr/>
        </p:nvCxnSpPr>
        <p:spPr>
          <a:xfrm>
            <a:off x="2623845" y="3335822"/>
            <a:ext cx="0" cy="6128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id="{4664BC77-6AF5-D20B-AEBD-91BB3793CFF9}"/>
              </a:ext>
            </a:extLst>
          </p:cNvPr>
          <p:cNvSpPr/>
          <p:nvPr/>
        </p:nvSpPr>
        <p:spPr>
          <a:xfrm>
            <a:off x="5579433" y="3948685"/>
            <a:ext cx="267128" cy="267128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1EC7348D-B552-CBD6-EF98-8D58D38AD95F}"/>
              </a:ext>
            </a:extLst>
          </p:cNvPr>
          <p:cNvSpPr/>
          <p:nvPr/>
        </p:nvSpPr>
        <p:spPr>
          <a:xfrm>
            <a:off x="6520155" y="3948685"/>
            <a:ext cx="267128" cy="267128"/>
          </a:xfrm>
          <a:prstGeom prst="ellipse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FA930F30-9D65-B327-0281-B742CF47838D}"/>
              </a:ext>
            </a:extLst>
          </p:cNvPr>
          <p:cNvSpPr/>
          <p:nvPr/>
        </p:nvSpPr>
        <p:spPr>
          <a:xfrm>
            <a:off x="7460877" y="3948685"/>
            <a:ext cx="267128" cy="267128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71DB7225-85B5-35F0-CE78-6457C7AA80BD}"/>
              </a:ext>
            </a:extLst>
          </p:cNvPr>
          <p:cNvSpPr/>
          <p:nvPr/>
        </p:nvSpPr>
        <p:spPr>
          <a:xfrm>
            <a:off x="5579433" y="3068694"/>
            <a:ext cx="267128" cy="267128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2EB44AA6-3DAB-6592-33F9-E35C81A13ED0}"/>
              </a:ext>
            </a:extLst>
          </p:cNvPr>
          <p:cNvSpPr/>
          <p:nvPr/>
        </p:nvSpPr>
        <p:spPr>
          <a:xfrm>
            <a:off x="6520155" y="3068694"/>
            <a:ext cx="267128" cy="267128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E68EB858-6FFD-EB0B-04DA-259EB8E61602}"/>
              </a:ext>
            </a:extLst>
          </p:cNvPr>
          <p:cNvSpPr/>
          <p:nvPr/>
        </p:nvSpPr>
        <p:spPr>
          <a:xfrm>
            <a:off x="7460877" y="3068694"/>
            <a:ext cx="267128" cy="267128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969381A3-AED1-4F0F-6D11-3C6AC8F33CCB}"/>
              </a:ext>
            </a:extLst>
          </p:cNvPr>
          <p:cNvSpPr/>
          <p:nvPr/>
        </p:nvSpPr>
        <p:spPr>
          <a:xfrm>
            <a:off x="5579433" y="4832176"/>
            <a:ext cx="267128" cy="267128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40E43B19-243D-F461-A990-0F00843BA8EC}"/>
              </a:ext>
            </a:extLst>
          </p:cNvPr>
          <p:cNvSpPr/>
          <p:nvPr/>
        </p:nvSpPr>
        <p:spPr>
          <a:xfrm>
            <a:off x="6520155" y="4832176"/>
            <a:ext cx="267128" cy="267128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8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C8C1AE0B-97E8-DC78-700B-F449FA7427D8}"/>
              </a:ext>
            </a:extLst>
          </p:cNvPr>
          <p:cNvSpPr/>
          <p:nvPr/>
        </p:nvSpPr>
        <p:spPr>
          <a:xfrm>
            <a:off x="7460877" y="4832176"/>
            <a:ext cx="267128" cy="267128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9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ADB660BC-18C6-4E0B-AAB9-37D00E8F246C}"/>
              </a:ext>
            </a:extLst>
          </p:cNvPr>
          <p:cNvCxnSpPr>
            <a:cxnSpLocks/>
            <a:stCxn id="49" idx="4"/>
            <a:endCxn id="55" idx="0"/>
          </p:cNvCxnSpPr>
          <p:nvPr/>
        </p:nvCxnSpPr>
        <p:spPr>
          <a:xfrm>
            <a:off x="6653719" y="4215813"/>
            <a:ext cx="0" cy="6163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B606BBA4-0820-A377-1420-629486D5A19D}"/>
              </a:ext>
            </a:extLst>
          </p:cNvPr>
          <p:cNvCxnSpPr>
            <a:cxnSpLocks/>
            <a:stCxn id="49" idx="5"/>
            <a:endCxn id="56" idx="1"/>
          </p:cNvCxnSpPr>
          <p:nvPr/>
        </p:nvCxnSpPr>
        <p:spPr>
          <a:xfrm>
            <a:off x="6748163" y="4176693"/>
            <a:ext cx="751834" cy="6946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97FD63CD-5D9C-00E5-6E81-15614E98DAD4}"/>
              </a:ext>
            </a:extLst>
          </p:cNvPr>
          <p:cNvCxnSpPr>
            <a:cxnSpLocks/>
            <a:stCxn id="49" idx="6"/>
            <a:endCxn id="50" idx="2"/>
          </p:cNvCxnSpPr>
          <p:nvPr/>
        </p:nvCxnSpPr>
        <p:spPr>
          <a:xfrm>
            <a:off x="6787283" y="4082249"/>
            <a:ext cx="67359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35B6E6AB-C564-8DF5-DF33-6819C2D867AF}"/>
              </a:ext>
            </a:extLst>
          </p:cNvPr>
          <p:cNvCxnSpPr>
            <a:cxnSpLocks/>
            <a:stCxn id="49" idx="7"/>
            <a:endCxn id="53" idx="3"/>
          </p:cNvCxnSpPr>
          <p:nvPr/>
        </p:nvCxnSpPr>
        <p:spPr>
          <a:xfrm flipV="1">
            <a:off x="6748163" y="3296702"/>
            <a:ext cx="751834" cy="6911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C4D4B426-D7C7-1A49-BB3B-0BA22699A58E}"/>
              </a:ext>
            </a:extLst>
          </p:cNvPr>
          <p:cNvCxnSpPr>
            <a:cxnSpLocks/>
            <a:stCxn id="49" idx="0"/>
            <a:endCxn id="52" idx="4"/>
          </p:cNvCxnSpPr>
          <p:nvPr/>
        </p:nvCxnSpPr>
        <p:spPr>
          <a:xfrm flipV="1">
            <a:off x="6653719" y="3335822"/>
            <a:ext cx="0" cy="6128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1FDF95EF-DE86-AD4D-5173-09F8675E5388}"/>
              </a:ext>
            </a:extLst>
          </p:cNvPr>
          <p:cNvCxnSpPr>
            <a:cxnSpLocks/>
            <a:stCxn id="49" idx="1"/>
            <a:endCxn id="51" idx="5"/>
          </p:cNvCxnSpPr>
          <p:nvPr/>
        </p:nvCxnSpPr>
        <p:spPr>
          <a:xfrm flipH="1" flipV="1">
            <a:off x="5807441" y="3296702"/>
            <a:ext cx="751834" cy="6911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D4BFF348-29E6-C816-41C8-BD20208F3E79}"/>
              </a:ext>
            </a:extLst>
          </p:cNvPr>
          <p:cNvCxnSpPr>
            <a:cxnSpLocks/>
            <a:stCxn id="49" idx="2"/>
            <a:endCxn id="48" idx="6"/>
          </p:cNvCxnSpPr>
          <p:nvPr/>
        </p:nvCxnSpPr>
        <p:spPr>
          <a:xfrm flipH="1">
            <a:off x="5846561" y="4082249"/>
            <a:ext cx="67359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FDDC783E-2DE4-087B-A208-5FB9AF13C102}"/>
              </a:ext>
            </a:extLst>
          </p:cNvPr>
          <p:cNvCxnSpPr>
            <a:cxnSpLocks/>
            <a:stCxn id="49" idx="3"/>
            <a:endCxn id="54" idx="7"/>
          </p:cNvCxnSpPr>
          <p:nvPr/>
        </p:nvCxnSpPr>
        <p:spPr>
          <a:xfrm flipH="1">
            <a:off x="5807441" y="4176693"/>
            <a:ext cx="751834" cy="6946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81899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AF80F1-4F49-21CB-857C-6FCB71B420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ylinder 21">
            <a:extLst>
              <a:ext uri="{FF2B5EF4-FFF2-40B4-BE49-F238E27FC236}">
                <a16:creationId xmlns:a16="http://schemas.microsoft.com/office/drawing/2014/main" id="{3715ECBD-0B95-EB0B-6064-CF9FE89DB1B6}"/>
              </a:ext>
            </a:extLst>
          </p:cNvPr>
          <p:cNvSpPr/>
          <p:nvPr/>
        </p:nvSpPr>
        <p:spPr>
          <a:xfrm>
            <a:off x="4609894" y="4381194"/>
            <a:ext cx="1931771" cy="584857"/>
          </a:xfrm>
          <a:prstGeom prst="can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Energy Level</a:t>
            </a:r>
          </a:p>
        </p:txBody>
      </p:sp>
      <p:sp>
        <p:nvSpPr>
          <p:cNvPr id="16" name="Cylinder 15">
            <a:extLst>
              <a:ext uri="{FF2B5EF4-FFF2-40B4-BE49-F238E27FC236}">
                <a16:creationId xmlns:a16="http://schemas.microsoft.com/office/drawing/2014/main" id="{0A1BB1E8-1749-CCEA-B6E8-D830E833AEC8}"/>
              </a:ext>
            </a:extLst>
          </p:cNvPr>
          <p:cNvSpPr/>
          <p:nvPr/>
        </p:nvSpPr>
        <p:spPr>
          <a:xfrm>
            <a:off x="4608521" y="3913335"/>
            <a:ext cx="1933146" cy="584857"/>
          </a:xfrm>
          <a:prstGeom prst="can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Detection Level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606DD5-7DD2-7B8C-B9A1-941FCB515D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209EEF9-7C95-47D9-A525-D9DFC94A69E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01556B2-D713-B846-F388-0C85AA0241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5646" y="153337"/>
            <a:ext cx="8229600" cy="1143000"/>
          </a:xfrm>
        </p:spPr>
        <p:txBody>
          <a:bodyPr/>
          <a:lstStyle/>
          <a:p>
            <a:r>
              <a:rPr lang="en-US" sz="3200" dirty="0">
                <a:solidFill>
                  <a:schemeClr val="bg1"/>
                </a:solidFill>
              </a:rPr>
              <a:t>Arc Weights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FC8A7FE-A84C-5AF8-47AE-4389B1DA91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346" y="1309261"/>
            <a:ext cx="8427308" cy="151519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/>
              <a:t>Arc Weights: </a:t>
            </a:r>
            <a:r>
              <a:rPr lang="en-US" sz="2800" dirty="0"/>
              <a:t>vector that encapsulates all arc information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800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4839886-DEA8-82D6-85D1-5B73BEA4D10E}"/>
              </a:ext>
            </a:extLst>
          </p:cNvPr>
          <p:cNvSpPr/>
          <p:nvPr/>
        </p:nvSpPr>
        <p:spPr>
          <a:xfrm>
            <a:off x="3427895" y="2872527"/>
            <a:ext cx="442218" cy="44221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5CB741B-2DF7-DE3F-5C9D-661FBC56CFA4}"/>
              </a:ext>
            </a:extLst>
          </p:cNvPr>
          <p:cNvSpPr/>
          <p:nvPr/>
        </p:nvSpPr>
        <p:spPr>
          <a:xfrm>
            <a:off x="3427895" y="4636009"/>
            <a:ext cx="442218" cy="442218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3E5B903-BA21-F3C8-6D4B-0ED1A243F2A8}"/>
              </a:ext>
            </a:extLst>
          </p:cNvPr>
          <p:cNvCxnSpPr>
            <a:stCxn id="10" idx="4"/>
            <a:endCxn id="18" idx="0"/>
          </p:cNvCxnSpPr>
          <p:nvPr/>
        </p:nvCxnSpPr>
        <p:spPr>
          <a:xfrm>
            <a:off x="3649004" y="3314745"/>
            <a:ext cx="0" cy="132126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Cylinder 14">
            <a:extLst>
              <a:ext uri="{FF2B5EF4-FFF2-40B4-BE49-F238E27FC236}">
                <a16:creationId xmlns:a16="http://schemas.microsoft.com/office/drawing/2014/main" id="{2DA971FF-C2B8-2A63-70C1-E7581A00C466}"/>
              </a:ext>
            </a:extLst>
          </p:cNvPr>
          <p:cNvSpPr/>
          <p:nvPr/>
        </p:nvSpPr>
        <p:spPr>
          <a:xfrm>
            <a:off x="4608521" y="3450835"/>
            <a:ext cx="1933146" cy="584857"/>
          </a:xfrm>
          <a:prstGeom prst="can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To</a:t>
            </a:r>
          </a:p>
        </p:txBody>
      </p:sp>
      <p:sp>
        <p:nvSpPr>
          <p:cNvPr id="14" name="Cylinder 13">
            <a:extLst>
              <a:ext uri="{FF2B5EF4-FFF2-40B4-BE49-F238E27FC236}">
                <a16:creationId xmlns:a16="http://schemas.microsoft.com/office/drawing/2014/main" id="{43D04B34-8FC8-CE1F-3991-8B533E14E211}"/>
              </a:ext>
            </a:extLst>
          </p:cNvPr>
          <p:cNvSpPr/>
          <p:nvPr/>
        </p:nvSpPr>
        <p:spPr>
          <a:xfrm>
            <a:off x="4608521" y="2978175"/>
            <a:ext cx="1933146" cy="584857"/>
          </a:xfrm>
          <a:prstGeom prst="ca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From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2A8129D-FE71-DFB3-300F-4C463A666480}"/>
              </a:ext>
            </a:extLst>
          </p:cNvPr>
          <p:cNvSpPr txBox="1"/>
          <p:nvPr/>
        </p:nvSpPr>
        <p:spPr>
          <a:xfrm>
            <a:off x="2978455" y="3743263"/>
            <a:ext cx="6705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Arc i</a:t>
            </a:r>
          </a:p>
        </p:txBody>
      </p:sp>
    </p:spTree>
    <p:extLst>
      <p:ext uri="{BB962C8B-B14F-4D97-AF65-F5344CB8AC3E}">
        <p14:creationId xmlns:p14="http://schemas.microsoft.com/office/powerpoint/2010/main" val="2662452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2832B3-D182-848F-FFE2-3AD2E35D95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FDE411-C707-027F-BA73-BE12B0427B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209EEF9-7C95-47D9-A525-D9DFC94A69E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DD19360-7F88-DAD3-5188-1BFF9E97BE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5646" y="153337"/>
            <a:ext cx="8229600" cy="1143000"/>
          </a:xfrm>
        </p:spPr>
        <p:txBody>
          <a:bodyPr/>
          <a:lstStyle/>
          <a:p>
            <a:r>
              <a:rPr lang="en-US" sz="3200" dirty="0">
                <a:solidFill>
                  <a:schemeClr val="bg1"/>
                </a:solidFill>
              </a:rPr>
              <a:t>Objective Equation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395B0F5F-0A76-A8F6-7C45-442FF43D494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58346" y="1309261"/>
                <a:ext cx="8427308" cy="4908659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:endParaRPr lang="en-US" sz="3000" b="0" i="0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3000" b="0" i="0" smtClean="0">
                          <a:latin typeface="Cambria Math" panose="02040503050406030204" pitchFamily="18" charset="0"/>
                        </a:rPr>
                        <m:t>Minimize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ctrlPr>
                            <a:rPr lang="en-US" sz="3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p>
                        <m:e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𝑑𝑒𝑡</m:t>
                              </m:r>
                            </m:sup>
                          </m:sSub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600" b="0" dirty="0"/>
              </a:p>
              <a:p>
                <a:pPr marL="0" indent="0" algn="ctr">
                  <a:buNone/>
                </a:pPr>
                <a:endParaRPr lang="en-US" sz="2800" dirty="0"/>
              </a:p>
              <a:p>
                <a:pPr marL="0" indent="0" algn="ctr">
                  <a:buNone/>
                </a:pPr>
                <a:r>
                  <a:rPr lang="en-US" sz="2800" dirty="0">
                    <a:ea typeface="Cambria Math" panose="02040503050406030204" pitchFamily="18" charset="0"/>
                  </a:rPr>
                  <a:t>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𝑑𝑒𝑡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/>
                  <a:t> the detection along arc i</a:t>
                </a:r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𝑏𝑎𝑡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battery level along arc i</a:t>
                </a:r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:r>
                  <a:rPr lang="en-US" sz="2400" b="0" dirty="0"/>
                  <a:t>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eqArr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nor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if</m:t>
                              </m:r>
                              <m:r>
                                <m:rPr>
                                  <m:nor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arc</m:t>
                              </m:r>
                              <m:r>
                                <m:rPr>
                                  <m:nor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selected</m:t>
                              </m:r>
                            </m:e>
                          </m:mr>
                          <m:mr>
                            <m:e>
                              <m:r>
                                <m:rPr>
                                  <m:nor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       </m:t>
                              </m:r>
                              <m:r>
                                <m:rPr>
                                  <m:nor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if</m:t>
                              </m:r>
                              <m:r>
                                <m:rPr>
                                  <m:nor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arc</m:t>
                              </m:r>
                              <m:r>
                                <m:rPr>
                                  <m:nor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not</m:t>
                              </m:r>
                              <m:r>
                                <m:rPr>
                                  <m:nor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selected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2400" dirty="0"/>
              </a:p>
            </p:txBody>
          </p:sp>
        </mc:Choice>
        <mc:Fallback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395B0F5F-0A76-A8F6-7C45-442FF43D494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58346" y="1309261"/>
                <a:ext cx="8427308" cy="4908659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080646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0989A7-787F-B76A-437F-831BB22629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E1207B-25A0-36D9-A59B-DFDDD02FF4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209EEF9-7C95-47D9-A525-D9DFC94A69E7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3DB3DF8-20A7-53A5-FB8B-3BB87AE9E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5646" y="153337"/>
            <a:ext cx="8229600" cy="1143000"/>
          </a:xfrm>
        </p:spPr>
        <p:txBody>
          <a:bodyPr/>
          <a:lstStyle/>
          <a:p>
            <a:r>
              <a:rPr lang="en-US" sz="3200" dirty="0">
                <a:solidFill>
                  <a:schemeClr val="bg1"/>
                </a:solidFill>
              </a:rPr>
              <a:t>Flow Constraints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6770E804-7247-4188-D3BD-961391A67A4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58346" y="1309261"/>
                <a:ext cx="8427308" cy="4525963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:r>
                  <a:rPr lang="en-US" sz="2800" b="0" dirty="0">
                    <a:latin typeface="+mj-lt"/>
                  </a:rPr>
                  <a:t>At most only 1 arc into and out of any given node</a:t>
                </a:r>
              </a:p>
              <a:p>
                <a:pPr marL="0" indent="0" algn="ctr">
                  <a:buNone/>
                </a:pPr>
                <a:endParaRPr lang="en-US" sz="180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 ∈</m:t>
                          </m:r>
                          <m:r>
                            <m:rPr>
                              <m:nor/>
                              <m:brk m:alnAt="23"/>
                            </m:rPr>
                            <a:rPr lang="en-US" sz="2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brk m:alnAt="23"/>
                            </m:r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𝑛𝑓𝑙𝑜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sub>
                        <m:sup/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≤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nary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US" sz="2400" b="0" dirty="0"/>
              </a:p>
              <a:p>
                <a:pPr marL="0" indent="0" algn="ctr">
                  <a:buNone/>
                </a:pPr>
                <a:endParaRPr lang="en-US" sz="2400" b="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 ∈</m:t>
                          </m:r>
                          <m:r>
                            <m:rPr>
                              <m:nor/>
                              <m:brk m:alnAt="23"/>
                            </m:rPr>
                            <a:rPr lang="en-US" sz="2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𝑢𝑡𝑓𝑙𝑜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sub>
                        <m:sup/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≤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1  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∀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m:rPr>
                              <m:nor/>
                            </m:rPr>
                            <a:rPr lang="en-US" sz="2800" dirty="0"/>
                            <m:t> </m:t>
                          </m:r>
                        </m:e>
                      </m:nary>
                    </m:oMath>
                  </m:oMathPara>
                </a14:m>
                <a:endParaRPr lang="en-US" sz="2000" b="0" dirty="0"/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6770E804-7247-4188-D3BD-961391A67A4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58346" y="1309261"/>
                <a:ext cx="8427308" cy="4525963"/>
              </a:xfrm>
              <a:blipFill>
                <a:blip r:embed="rId3"/>
                <a:stretch>
                  <a:fillRect t="-1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Oval 1">
            <a:extLst>
              <a:ext uri="{FF2B5EF4-FFF2-40B4-BE49-F238E27FC236}">
                <a16:creationId xmlns:a16="http://schemas.microsoft.com/office/drawing/2014/main" id="{11F2C9A5-DF7B-0A06-4B8C-971A574C7C27}"/>
              </a:ext>
            </a:extLst>
          </p:cNvPr>
          <p:cNvSpPr/>
          <p:nvPr/>
        </p:nvSpPr>
        <p:spPr>
          <a:xfrm>
            <a:off x="1304113" y="5701660"/>
            <a:ext cx="267128" cy="26712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0E93E17-8735-665B-E35E-325B5BF0BDB9}"/>
              </a:ext>
            </a:extLst>
          </p:cNvPr>
          <p:cNvSpPr/>
          <p:nvPr/>
        </p:nvSpPr>
        <p:spPr>
          <a:xfrm>
            <a:off x="2244835" y="5701660"/>
            <a:ext cx="267128" cy="26712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276A32F-2809-A74B-60C8-5B042F3237F1}"/>
              </a:ext>
            </a:extLst>
          </p:cNvPr>
          <p:cNvSpPr/>
          <p:nvPr/>
        </p:nvSpPr>
        <p:spPr>
          <a:xfrm>
            <a:off x="3185557" y="5701660"/>
            <a:ext cx="267128" cy="267128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89629FE-CD9A-7EA3-7B0C-8BA58CB91E7C}"/>
              </a:ext>
            </a:extLst>
          </p:cNvPr>
          <p:cNvCxnSpPr>
            <a:cxnSpLocks/>
            <a:stCxn id="2" idx="6"/>
            <a:endCxn id="3" idx="2"/>
          </p:cNvCxnSpPr>
          <p:nvPr/>
        </p:nvCxnSpPr>
        <p:spPr>
          <a:xfrm>
            <a:off x="1571241" y="5835224"/>
            <a:ext cx="67359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CA6E88F-BB18-616C-5D25-995AA690D09F}"/>
              </a:ext>
            </a:extLst>
          </p:cNvPr>
          <p:cNvCxnSpPr>
            <a:stCxn id="3" idx="6"/>
            <a:endCxn id="5" idx="2"/>
          </p:cNvCxnSpPr>
          <p:nvPr/>
        </p:nvCxnSpPr>
        <p:spPr>
          <a:xfrm>
            <a:off x="2511963" y="5835224"/>
            <a:ext cx="67359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E212BE95-4897-9F5E-DD3A-9BA29300389E}"/>
              </a:ext>
            </a:extLst>
          </p:cNvPr>
          <p:cNvSpPr/>
          <p:nvPr/>
        </p:nvSpPr>
        <p:spPr>
          <a:xfrm>
            <a:off x="1304113" y="4821669"/>
            <a:ext cx="267128" cy="267128"/>
          </a:xfrm>
          <a:prstGeom prst="ellipse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A45CB56-2763-8F83-694E-B6DDD6980A23}"/>
              </a:ext>
            </a:extLst>
          </p:cNvPr>
          <p:cNvSpPr/>
          <p:nvPr/>
        </p:nvSpPr>
        <p:spPr>
          <a:xfrm>
            <a:off x="2244835" y="4821669"/>
            <a:ext cx="267128" cy="26712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74CB20D-EA22-E1E3-0277-03085A71C7C4}"/>
              </a:ext>
            </a:extLst>
          </p:cNvPr>
          <p:cNvSpPr/>
          <p:nvPr/>
        </p:nvSpPr>
        <p:spPr>
          <a:xfrm>
            <a:off x="3185557" y="4821669"/>
            <a:ext cx="267128" cy="26712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45AD18C-A3B8-28D3-A6CE-F6943E154E9E}"/>
              </a:ext>
            </a:extLst>
          </p:cNvPr>
          <p:cNvCxnSpPr>
            <a:cxnSpLocks/>
            <a:stCxn id="12" idx="4"/>
            <a:endCxn id="2" idx="0"/>
          </p:cNvCxnSpPr>
          <p:nvPr/>
        </p:nvCxnSpPr>
        <p:spPr>
          <a:xfrm>
            <a:off x="1437677" y="5088797"/>
            <a:ext cx="0" cy="6128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2912B45-B0AD-90E3-5D0B-A24DDFB3A804}"/>
              </a:ext>
            </a:extLst>
          </p:cNvPr>
          <p:cNvCxnSpPr>
            <a:cxnSpLocks/>
            <a:stCxn id="12" idx="5"/>
            <a:endCxn id="3" idx="1"/>
          </p:cNvCxnSpPr>
          <p:nvPr/>
        </p:nvCxnSpPr>
        <p:spPr>
          <a:xfrm>
            <a:off x="1532121" y="5049677"/>
            <a:ext cx="751834" cy="6911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5C97CE1-9BF2-8105-5692-4079199AB036}"/>
              </a:ext>
            </a:extLst>
          </p:cNvPr>
          <p:cNvCxnSpPr>
            <a:cxnSpLocks/>
            <a:stCxn id="16" idx="4"/>
            <a:endCxn id="5" idx="1"/>
          </p:cNvCxnSpPr>
          <p:nvPr/>
        </p:nvCxnSpPr>
        <p:spPr>
          <a:xfrm>
            <a:off x="2378399" y="5088797"/>
            <a:ext cx="846278" cy="6519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84A1B83-6899-8096-43AC-EC6B86BEBF38}"/>
              </a:ext>
            </a:extLst>
          </p:cNvPr>
          <p:cNvCxnSpPr>
            <a:cxnSpLocks/>
            <a:stCxn id="12" idx="6"/>
            <a:endCxn id="16" idx="2"/>
          </p:cNvCxnSpPr>
          <p:nvPr/>
        </p:nvCxnSpPr>
        <p:spPr>
          <a:xfrm>
            <a:off x="1571241" y="4955233"/>
            <a:ext cx="67359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E31F558B-B691-0216-170D-036730EB11E1}"/>
              </a:ext>
            </a:extLst>
          </p:cNvPr>
          <p:cNvSpPr/>
          <p:nvPr/>
        </p:nvSpPr>
        <p:spPr>
          <a:xfrm>
            <a:off x="5653228" y="5701660"/>
            <a:ext cx="267128" cy="26712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EC32545B-5B8F-ADFD-175C-77293E789A2E}"/>
              </a:ext>
            </a:extLst>
          </p:cNvPr>
          <p:cNvSpPr/>
          <p:nvPr/>
        </p:nvSpPr>
        <p:spPr>
          <a:xfrm>
            <a:off x="6593950" y="5701660"/>
            <a:ext cx="267128" cy="26712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C07276A7-60B2-5C57-385A-318172ED033C}"/>
              </a:ext>
            </a:extLst>
          </p:cNvPr>
          <p:cNvSpPr/>
          <p:nvPr/>
        </p:nvSpPr>
        <p:spPr>
          <a:xfrm>
            <a:off x="7534672" y="5701660"/>
            <a:ext cx="267128" cy="267128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69EB66DB-68CE-F8A3-A095-763C297A12D9}"/>
              </a:ext>
            </a:extLst>
          </p:cNvPr>
          <p:cNvCxnSpPr>
            <a:cxnSpLocks/>
            <a:stCxn id="30" idx="6"/>
            <a:endCxn id="31" idx="2"/>
          </p:cNvCxnSpPr>
          <p:nvPr/>
        </p:nvCxnSpPr>
        <p:spPr>
          <a:xfrm>
            <a:off x="5920356" y="5835224"/>
            <a:ext cx="67359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7E4227DF-2C88-8F73-A37E-BFCA53D8ADD7}"/>
              </a:ext>
            </a:extLst>
          </p:cNvPr>
          <p:cNvCxnSpPr>
            <a:stCxn id="31" idx="6"/>
            <a:endCxn id="32" idx="2"/>
          </p:cNvCxnSpPr>
          <p:nvPr/>
        </p:nvCxnSpPr>
        <p:spPr>
          <a:xfrm>
            <a:off x="6861078" y="5835224"/>
            <a:ext cx="67359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Oval 34">
            <a:extLst>
              <a:ext uri="{FF2B5EF4-FFF2-40B4-BE49-F238E27FC236}">
                <a16:creationId xmlns:a16="http://schemas.microsoft.com/office/drawing/2014/main" id="{4635D06E-CB6E-7C11-7716-391C69C4EC22}"/>
              </a:ext>
            </a:extLst>
          </p:cNvPr>
          <p:cNvSpPr/>
          <p:nvPr/>
        </p:nvSpPr>
        <p:spPr>
          <a:xfrm>
            <a:off x="5653228" y="4821669"/>
            <a:ext cx="267128" cy="267128"/>
          </a:xfrm>
          <a:prstGeom prst="ellipse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54DF4573-43F2-8A90-AACE-1A7691218B55}"/>
              </a:ext>
            </a:extLst>
          </p:cNvPr>
          <p:cNvSpPr/>
          <p:nvPr/>
        </p:nvSpPr>
        <p:spPr>
          <a:xfrm>
            <a:off x="6593950" y="4821669"/>
            <a:ext cx="267128" cy="26712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CB30C4E1-D761-23CF-86B0-36295AF33AE1}"/>
              </a:ext>
            </a:extLst>
          </p:cNvPr>
          <p:cNvSpPr/>
          <p:nvPr/>
        </p:nvSpPr>
        <p:spPr>
          <a:xfrm>
            <a:off x="7534672" y="4821669"/>
            <a:ext cx="267128" cy="26712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E87F1A13-3D38-16DA-3267-3A0D1EE287D9}"/>
              </a:ext>
            </a:extLst>
          </p:cNvPr>
          <p:cNvCxnSpPr>
            <a:cxnSpLocks/>
            <a:stCxn id="35" idx="4"/>
            <a:endCxn id="30" idx="0"/>
          </p:cNvCxnSpPr>
          <p:nvPr/>
        </p:nvCxnSpPr>
        <p:spPr>
          <a:xfrm>
            <a:off x="5786792" y="5088797"/>
            <a:ext cx="0" cy="6128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333E9D0F-BB58-7C0A-BD2D-CEB9645492A7}"/>
              </a:ext>
            </a:extLst>
          </p:cNvPr>
          <p:cNvCxnSpPr>
            <a:cxnSpLocks/>
            <a:stCxn id="3" idx="7"/>
            <a:endCxn id="17" idx="3"/>
          </p:cNvCxnSpPr>
          <p:nvPr/>
        </p:nvCxnSpPr>
        <p:spPr>
          <a:xfrm flipV="1">
            <a:off x="2472843" y="5049677"/>
            <a:ext cx="751834" cy="6911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30CF3D9B-5AD2-CFE7-CBD7-28E3768F64D9}"/>
              </a:ext>
            </a:extLst>
          </p:cNvPr>
          <p:cNvCxnSpPr>
            <a:cxnSpLocks/>
            <a:stCxn id="16" idx="6"/>
            <a:endCxn id="17" idx="2"/>
          </p:cNvCxnSpPr>
          <p:nvPr/>
        </p:nvCxnSpPr>
        <p:spPr>
          <a:xfrm>
            <a:off x="2511963" y="4955233"/>
            <a:ext cx="67359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6561FD17-EFBD-02EF-305A-003D7F91C23E}"/>
              </a:ext>
            </a:extLst>
          </p:cNvPr>
          <p:cNvCxnSpPr>
            <a:cxnSpLocks/>
            <a:stCxn id="16" idx="4"/>
            <a:endCxn id="3" idx="0"/>
          </p:cNvCxnSpPr>
          <p:nvPr/>
        </p:nvCxnSpPr>
        <p:spPr>
          <a:xfrm>
            <a:off x="2378399" y="5088797"/>
            <a:ext cx="0" cy="6128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5A20EF8F-CC91-CA15-9962-8B9884553EAE}"/>
              </a:ext>
            </a:extLst>
          </p:cNvPr>
          <p:cNvCxnSpPr>
            <a:cxnSpLocks/>
            <a:stCxn id="17" idx="4"/>
            <a:endCxn id="5" idx="0"/>
          </p:cNvCxnSpPr>
          <p:nvPr/>
        </p:nvCxnSpPr>
        <p:spPr>
          <a:xfrm>
            <a:off x="3319121" y="5088797"/>
            <a:ext cx="0" cy="6128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214CC4CE-C2F3-75D1-3862-6BE295EC63F3}"/>
              </a:ext>
            </a:extLst>
          </p:cNvPr>
          <p:cNvCxnSpPr>
            <a:cxnSpLocks/>
            <a:stCxn id="2" idx="7"/>
            <a:endCxn id="16" idx="3"/>
          </p:cNvCxnSpPr>
          <p:nvPr/>
        </p:nvCxnSpPr>
        <p:spPr>
          <a:xfrm flipV="1">
            <a:off x="1532121" y="5049677"/>
            <a:ext cx="751834" cy="6911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20927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C8BFAB-8A9B-0142-2DF3-001F10D7B3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9ABC4B-7286-F42F-CAE2-BB66491CC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209EEF9-7C95-47D9-A525-D9DFC94A69E7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73654BF-6CF7-4BE0-D167-026797186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5646" y="153337"/>
            <a:ext cx="8229600" cy="1143000"/>
          </a:xfrm>
        </p:spPr>
        <p:txBody>
          <a:bodyPr/>
          <a:lstStyle/>
          <a:p>
            <a:r>
              <a:rPr lang="en-US" sz="3200" dirty="0">
                <a:solidFill>
                  <a:schemeClr val="bg1"/>
                </a:solidFill>
              </a:rPr>
              <a:t>Special Flow Constraints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C2EE358-3635-0C47-9CB4-BFB5E68844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346" y="1309261"/>
            <a:ext cx="8427308" cy="452596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800" b="0" dirty="0">
                <a:latin typeface="+mj-lt"/>
              </a:rPr>
              <a:t>Start and Final considerations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480267C3-0F93-37F7-A632-B19741C52887}"/>
              </a:ext>
            </a:extLst>
          </p:cNvPr>
          <p:cNvSpPr/>
          <p:nvPr/>
        </p:nvSpPr>
        <p:spPr>
          <a:xfrm>
            <a:off x="1304113" y="5701660"/>
            <a:ext cx="267128" cy="26712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40132D06-7EF9-0235-9A41-D1DDD29ED3AB}"/>
              </a:ext>
            </a:extLst>
          </p:cNvPr>
          <p:cNvSpPr/>
          <p:nvPr/>
        </p:nvSpPr>
        <p:spPr>
          <a:xfrm>
            <a:off x="2244835" y="5701660"/>
            <a:ext cx="267128" cy="26712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6B67A46-DC43-7BD9-3598-22B80BA50E8E}"/>
              </a:ext>
            </a:extLst>
          </p:cNvPr>
          <p:cNvSpPr/>
          <p:nvPr/>
        </p:nvSpPr>
        <p:spPr>
          <a:xfrm>
            <a:off x="3185557" y="5701660"/>
            <a:ext cx="267128" cy="267128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198BB1A-498A-984F-BCEC-5EF214A83027}"/>
              </a:ext>
            </a:extLst>
          </p:cNvPr>
          <p:cNvCxnSpPr>
            <a:cxnSpLocks/>
            <a:stCxn id="16" idx="5"/>
            <a:endCxn id="5" idx="2"/>
          </p:cNvCxnSpPr>
          <p:nvPr/>
        </p:nvCxnSpPr>
        <p:spPr>
          <a:xfrm>
            <a:off x="2472843" y="5049677"/>
            <a:ext cx="712714" cy="7855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949886AC-3B0E-45B8-E300-74DE73753518}"/>
              </a:ext>
            </a:extLst>
          </p:cNvPr>
          <p:cNvSpPr/>
          <p:nvPr/>
        </p:nvSpPr>
        <p:spPr>
          <a:xfrm>
            <a:off x="1304113" y="4821669"/>
            <a:ext cx="267128" cy="267128"/>
          </a:xfrm>
          <a:prstGeom prst="ellipse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7C7BD3A-90F8-F673-CAA4-D02F3EA03F87}"/>
              </a:ext>
            </a:extLst>
          </p:cNvPr>
          <p:cNvSpPr/>
          <p:nvPr/>
        </p:nvSpPr>
        <p:spPr>
          <a:xfrm>
            <a:off x="2244835" y="4821669"/>
            <a:ext cx="267128" cy="26712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8EE770F-FF26-0738-DBA7-06DEAFBFCE1E}"/>
              </a:ext>
            </a:extLst>
          </p:cNvPr>
          <p:cNvSpPr/>
          <p:nvPr/>
        </p:nvSpPr>
        <p:spPr>
          <a:xfrm>
            <a:off x="3185557" y="4821669"/>
            <a:ext cx="267128" cy="26712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7379CF8-90BA-E139-A90A-042F83636F2B}"/>
              </a:ext>
            </a:extLst>
          </p:cNvPr>
          <p:cNvCxnSpPr>
            <a:cxnSpLocks/>
            <a:stCxn id="12" idx="6"/>
            <a:endCxn id="16" idx="2"/>
          </p:cNvCxnSpPr>
          <p:nvPr/>
        </p:nvCxnSpPr>
        <p:spPr>
          <a:xfrm>
            <a:off x="1571241" y="4955233"/>
            <a:ext cx="67359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1D7C777B-B65D-CF78-5534-30B564A18B0A}"/>
              </a:ext>
            </a:extLst>
          </p:cNvPr>
          <p:cNvSpPr/>
          <p:nvPr/>
        </p:nvSpPr>
        <p:spPr>
          <a:xfrm>
            <a:off x="5653228" y="5701660"/>
            <a:ext cx="267128" cy="26712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A5A7A0C-ED47-E0A1-C937-A48A7DBA5F06}"/>
              </a:ext>
            </a:extLst>
          </p:cNvPr>
          <p:cNvSpPr/>
          <p:nvPr/>
        </p:nvSpPr>
        <p:spPr>
          <a:xfrm>
            <a:off x="6593950" y="5701660"/>
            <a:ext cx="267128" cy="26712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7D493A38-8CE2-4413-F249-2FA14B057AC5}"/>
              </a:ext>
            </a:extLst>
          </p:cNvPr>
          <p:cNvSpPr/>
          <p:nvPr/>
        </p:nvSpPr>
        <p:spPr>
          <a:xfrm>
            <a:off x="7534672" y="5701660"/>
            <a:ext cx="267128" cy="267128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640C8BD9-928C-D9F5-3BBF-745AC6CF31F9}"/>
              </a:ext>
            </a:extLst>
          </p:cNvPr>
          <p:cNvCxnSpPr>
            <a:cxnSpLocks/>
            <a:stCxn id="30" idx="6"/>
            <a:endCxn id="31" idx="2"/>
          </p:cNvCxnSpPr>
          <p:nvPr/>
        </p:nvCxnSpPr>
        <p:spPr>
          <a:xfrm>
            <a:off x="5920356" y="5835224"/>
            <a:ext cx="67359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6336D1BF-8ED1-C972-AAF9-BCB2CE2AAF1D}"/>
              </a:ext>
            </a:extLst>
          </p:cNvPr>
          <p:cNvCxnSpPr>
            <a:stCxn id="31" idx="6"/>
            <a:endCxn id="32" idx="2"/>
          </p:cNvCxnSpPr>
          <p:nvPr/>
        </p:nvCxnSpPr>
        <p:spPr>
          <a:xfrm>
            <a:off x="6861078" y="5835224"/>
            <a:ext cx="67359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Oval 34">
            <a:extLst>
              <a:ext uri="{FF2B5EF4-FFF2-40B4-BE49-F238E27FC236}">
                <a16:creationId xmlns:a16="http://schemas.microsoft.com/office/drawing/2014/main" id="{C5765D6E-9C53-4C17-4A26-5F67CCD9A439}"/>
              </a:ext>
            </a:extLst>
          </p:cNvPr>
          <p:cNvSpPr/>
          <p:nvPr/>
        </p:nvSpPr>
        <p:spPr>
          <a:xfrm>
            <a:off x="5653228" y="4821669"/>
            <a:ext cx="267128" cy="267128"/>
          </a:xfrm>
          <a:prstGeom prst="ellipse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FE73FBF6-56FA-C241-2417-C4474D0CDC55}"/>
              </a:ext>
            </a:extLst>
          </p:cNvPr>
          <p:cNvSpPr/>
          <p:nvPr/>
        </p:nvSpPr>
        <p:spPr>
          <a:xfrm>
            <a:off x="6593950" y="4821669"/>
            <a:ext cx="267128" cy="26712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812B0678-5A1D-E486-A171-4A00F3263784}"/>
              </a:ext>
            </a:extLst>
          </p:cNvPr>
          <p:cNvSpPr/>
          <p:nvPr/>
        </p:nvSpPr>
        <p:spPr>
          <a:xfrm>
            <a:off x="7534672" y="4821669"/>
            <a:ext cx="267128" cy="26712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4EE9E230-1DE5-1B71-F5EF-7691ECC503C5}"/>
              </a:ext>
            </a:extLst>
          </p:cNvPr>
          <p:cNvCxnSpPr>
            <a:cxnSpLocks/>
            <a:stCxn id="35" idx="4"/>
            <a:endCxn id="30" idx="0"/>
          </p:cNvCxnSpPr>
          <p:nvPr/>
        </p:nvCxnSpPr>
        <p:spPr>
          <a:xfrm>
            <a:off x="5786792" y="5088797"/>
            <a:ext cx="0" cy="6128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92689696-0319-CAA1-22B9-B6BD3231A2A4}"/>
              </a:ext>
            </a:extLst>
          </p:cNvPr>
          <p:cNvCxnSpPr>
            <a:cxnSpLocks/>
            <a:stCxn id="5" idx="0"/>
            <a:endCxn id="17" idx="4"/>
          </p:cNvCxnSpPr>
          <p:nvPr/>
        </p:nvCxnSpPr>
        <p:spPr>
          <a:xfrm flipV="1">
            <a:off x="3319121" y="5088797"/>
            <a:ext cx="0" cy="6128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6631B4A6-73C4-E9CC-968F-12D2ECF8E8F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79445076"/>
                  </p:ext>
                </p:extLst>
              </p:nvPr>
            </p:nvGraphicFramePr>
            <p:xfrm>
              <a:off x="1774474" y="2072926"/>
              <a:ext cx="5893762" cy="237966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946881">
                      <a:extLst>
                        <a:ext uri="{9D8B030D-6E8A-4147-A177-3AD203B41FA5}">
                          <a16:colId xmlns:a16="http://schemas.microsoft.com/office/drawing/2014/main" val="901806329"/>
                        </a:ext>
                      </a:extLst>
                    </a:gridCol>
                    <a:gridCol w="2946881">
                      <a:extLst>
                        <a:ext uri="{9D8B030D-6E8A-4147-A177-3AD203B41FA5}">
                          <a16:colId xmlns:a16="http://schemas.microsoft.com/office/drawing/2014/main" val="135482862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n-US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US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20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∈</m:t>
                                    </m:r>
                                    <m:r>
                                      <m:rPr>
                                        <m:nor/>
                                        <m:brk m:alnAt="23"/>
                                      </m:rPr>
                                      <a:rPr lang="en-US" sz="2000" b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 </m:t>
                                    </m:r>
                                    <m:sSub>
                                      <m:sSubPr>
                                        <m:ctrlPr>
                                          <a:rPr lang="en-US" sz="20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𝑖𝑛𝑓𝑙𝑜𝑤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sub>
                                    </m:sSub>
                                  </m:sub>
                                  <m:sup/>
                                  <m:e>
                                    <m:sSub>
                                      <m:sSubPr>
                                        <m:ctrlPr>
                                          <a:rPr lang="en-US" sz="20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nary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en-US" sz="2800" b="0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endParaRPr lang="en-US" sz="2000" b="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n-US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US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20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∈</m:t>
                                    </m:r>
                                    <m:sSub>
                                      <m:sSubPr>
                                        <m:ctrlPr>
                                          <a:rPr lang="en-US" sz="20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𝑜𝑢𝑡𝑓𝑙𝑜𝑤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sub>
                                    </m:sSub>
                                  </m:sub>
                                  <m:sup/>
                                  <m:e>
                                    <m:sSub>
                                      <m:sSubPr>
                                        <m:ctrlPr>
                                          <a:rPr lang="en-US" sz="20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nary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en-US" sz="28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58009898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 ∈</m:t>
                                    </m:r>
                                    <m:sSub>
                                      <m:sSubPr>
                                        <m:ctrlPr>
                                          <a:rPr lang="en-US" sz="20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𝑖𝑛𝑓𝑙𝑜𝑤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sub>
                                    </m:sSub>
                                  </m:sub>
                                  <m:sup/>
                                  <m:e>
                                    <m:sSub>
                                      <m:sSubPr>
                                        <m:ctrlPr>
                                          <a:rPr lang="en-US" sz="20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nary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en-US" sz="2000" b="0" dirty="0"/>
                        </a:p>
                        <a:p>
                          <a:endParaRPr lang="en-US" sz="20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 ∈</m:t>
                                    </m:r>
                                    <m:sSub>
                                      <m:sSubPr>
                                        <m:ctrlPr>
                                          <a:rPr lang="en-US" sz="20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𝑜𝑢𝑡𝑓𝑙𝑜𝑤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sub>
                                    </m:sSub>
                                  </m:sub>
                                  <m:sup/>
                                  <m:e>
                                    <m:sSub>
                                      <m:sSubPr>
                                        <m:ctrlPr>
                                          <a:rPr lang="en-US" sz="20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nary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2347097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6631B4A6-73C4-E9CC-968F-12D2ECF8E8F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79445076"/>
                  </p:ext>
                </p:extLst>
              </p:nvPr>
            </p:nvGraphicFramePr>
            <p:xfrm>
              <a:off x="1774474" y="2072926"/>
              <a:ext cx="5893762" cy="237966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946881">
                      <a:extLst>
                        <a:ext uri="{9D8B030D-6E8A-4147-A177-3AD203B41FA5}">
                          <a16:colId xmlns:a16="http://schemas.microsoft.com/office/drawing/2014/main" val="901806329"/>
                        </a:ext>
                      </a:extLst>
                    </a:gridCol>
                    <a:gridCol w="2946881">
                      <a:extLst>
                        <a:ext uri="{9D8B030D-6E8A-4147-A177-3AD203B41FA5}">
                          <a16:colId xmlns:a16="http://schemas.microsoft.com/office/drawing/2014/main" val="1354828622"/>
                        </a:ext>
                      </a:extLst>
                    </a:gridCol>
                  </a:tblGrid>
                  <a:tr h="117367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r="-99793" b="-1025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00207" b="-10259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80098989"/>
                      </a:ext>
                    </a:extLst>
                  </a:tr>
                  <a:tr h="120599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97475" r="-9979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00207" t="-9747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23470976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900A214-BBB4-3C0A-1F08-0BC8C34B4596}"/>
              </a:ext>
            </a:extLst>
          </p:cNvPr>
          <p:cNvCxnSpPr>
            <a:cxnSpLocks/>
            <a:stCxn id="2" idx="0"/>
            <a:endCxn id="12" idx="4"/>
          </p:cNvCxnSpPr>
          <p:nvPr/>
        </p:nvCxnSpPr>
        <p:spPr>
          <a:xfrm flipV="1">
            <a:off x="1437677" y="5088797"/>
            <a:ext cx="0" cy="6128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7E2A48DD-773F-A5DD-AAF9-8A3CADC64896}"/>
              </a:ext>
            </a:extLst>
          </p:cNvPr>
          <p:cNvCxnSpPr>
            <a:cxnSpLocks/>
          </p:cNvCxnSpPr>
          <p:nvPr/>
        </p:nvCxnSpPr>
        <p:spPr>
          <a:xfrm flipH="1" flipV="1">
            <a:off x="1532121" y="5049677"/>
            <a:ext cx="751834" cy="6911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9384A052-1673-438E-7E6F-F5408FF54D11}"/>
              </a:ext>
            </a:extLst>
          </p:cNvPr>
          <p:cNvCxnSpPr>
            <a:cxnSpLocks/>
            <a:stCxn id="5" idx="2"/>
            <a:endCxn id="3" idx="6"/>
          </p:cNvCxnSpPr>
          <p:nvPr/>
        </p:nvCxnSpPr>
        <p:spPr>
          <a:xfrm flipH="1">
            <a:off x="2511963" y="5835224"/>
            <a:ext cx="67359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13353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CB223A-BC11-35F6-DC21-4DB1B735ED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842A26-C9A6-8B9B-92D2-58F09D59E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209EEF9-7C95-47D9-A525-D9DFC94A69E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E428548-3196-1A80-4A6A-A94715407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7421" y="216631"/>
            <a:ext cx="8229600" cy="1143000"/>
          </a:xfrm>
        </p:spPr>
        <p:txBody>
          <a:bodyPr/>
          <a:lstStyle/>
          <a:p>
            <a:r>
              <a:rPr lang="en-US" sz="3200" dirty="0">
                <a:solidFill>
                  <a:schemeClr val="bg1"/>
                </a:solidFill>
              </a:rPr>
              <a:t>Battery Constraints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D925EA48-5CBC-ADCF-D361-B483D2D2F13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58346" y="1309261"/>
                <a:ext cx="8427308" cy="4525963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:r>
                  <a:rPr lang="en-US" sz="2400" dirty="0">
                    <a:ea typeface="Cambria" panose="02040503050406030204" pitchFamily="18" charset="0"/>
                  </a:rPr>
                  <a:t>Calculate Battery Level at each Arc</a:t>
                </a:r>
              </a:p>
              <a:p>
                <a:pPr marL="0" indent="0" algn="ctr">
                  <a:buNone/>
                </a:pPr>
                <a:endParaRPr lang="en-US" sz="2000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𝑏𝑎𝑡</m:t>
                          </m:r>
                        </m:sup>
                      </m:sSubSup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 ∈</m:t>
                              </m:r>
                              <m:r>
                                <m:rPr>
                                  <m:nor/>
                                  <m:brk m:alnAt="23"/>
                                </m:rPr>
                                <a:rPr lang="en-US" sz="18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brk m:alnAt="23"/>
                                </m:r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𝑛𝑓𝑙𝑜</m:t>
                              </m:r>
                              <m:sSub>
                                <m:sSub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lang="en-US" sz="18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𝑏𝑎𝑡</m:t>
                                  </m:r>
                                </m:sup>
                              </m:sSub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</m:t>
                      </m:r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</m:t>
                      </m:r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sz="2000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0" indent="0" algn="ctr">
                  <a:buNone/>
                </a:pPr>
                <a:endParaRPr lang="en-US" sz="1200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𝑏𝑎𝑡</m:t>
                        </m:r>
                      </m:sup>
                    </m:sSubSup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≥0   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20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                           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𝑏𝑎𝑡</m:t>
                        </m:r>
                      </m:sup>
                    </m:sSubSup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m:rPr>
                        <m:nor/>
                      </m:rP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BatteryCapacity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20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</a:p>
              <a:p>
                <a:pPr marL="0" indent="0" algn="ctr">
                  <a:buNone/>
                </a:pPr>
                <a:endParaRPr lang="en-US" sz="2000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0" indent="0" algn="ctr">
                  <a:buNone/>
                </a:pPr>
                <a:endParaRPr lang="en-US" sz="2000" dirty="0"/>
              </a:p>
            </p:txBody>
          </p:sp>
        </mc:Choice>
        <mc:Fallback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D925EA48-5CBC-ADCF-D361-B483D2D2F13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58346" y="1309261"/>
                <a:ext cx="8427308" cy="4525963"/>
              </a:xfrm>
              <a:blipFill>
                <a:blip r:embed="rId3"/>
                <a:stretch>
                  <a:fillRect t="-1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Oval 1">
            <a:extLst>
              <a:ext uri="{FF2B5EF4-FFF2-40B4-BE49-F238E27FC236}">
                <a16:creationId xmlns:a16="http://schemas.microsoft.com/office/drawing/2014/main" id="{3D333677-04FC-492D-B7C2-6A107EF20216}"/>
              </a:ext>
            </a:extLst>
          </p:cNvPr>
          <p:cNvSpPr/>
          <p:nvPr/>
        </p:nvSpPr>
        <p:spPr>
          <a:xfrm>
            <a:off x="2932647" y="5282617"/>
            <a:ext cx="267128" cy="26712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B07E4AF0-0EBC-4C5E-773A-E1F1A48B8BB8}"/>
              </a:ext>
            </a:extLst>
          </p:cNvPr>
          <p:cNvSpPr/>
          <p:nvPr/>
        </p:nvSpPr>
        <p:spPr>
          <a:xfrm>
            <a:off x="4676180" y="5282617"/>
            <a:ext cx="267128" cy="267128"/>
          </a:xfrm>
          <a:prstGeom prst="ellipse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B452125-8DE5-BC32-CF7F-B6D517FA77EF}"/>
              </a:ext>
            </a:extLst>
          </p:cNvPr>
          <p:cNvSpPr/>
          <p:nvPr/>
        </p:nvSpPr>
        <p:spPr>
          <a:xfrm>
            <a:off x="6077789" y="5281611"/>
            <a:ext cx="267128" cy="267128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2370BC9-71A1-6C95-3361-D644BAFC5DB4}"/>
              </a:ext>
            </a:extLst>
          </p:cNvPr>
          <p:cNvCxnSpPr>
            <a:cxnSpLocks/>
            <a:stCxn id="2" idx="6"/>
            <a:endCxn id="3" idx="2"/>
          </p:cNvCxnSpPr>
          <p:nvPr/>
        </p:nvCxnSpPr>
        <p:spPr>
          <a:xfrm>
            <a:off x="3199775" y="5416181"/>
            <a:ext cx="14764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5F700E0-5445-0314-C8F7-A002728889B7}"/>
              </a:ext>
            </a:extLst>
          </p:cNvPr>
          <p:cNvCxnSpPr>
            <a:stCxn id="3" idx="6"/>
            <a:endCxn id="5" idx="2"/>
          </p:cNvCxnSpPr>
          <p:nvPr/>
        </p:nvCxnSpPr>
        <p:spPr>
          <a:xfrm flipV="1">
            <a:off x="4943308" y="5415175"/>
            <a:ext cx="1134481" cy="10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1B132BFC-8045-3F5F-1297-BA32CBA58613}"/>
              </a:ext>
            </a:extLst>
          </p:cNvPr>
          <p:cNvSpPr/>
          <p:nvPr/>
        </p:nvSpPr>
        <p:spPr>
          <a:xfrm>
            <a:off x="2932647" y="4074966"/>
            <a:ext cx="267128" cy="26712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B8CFB9E-896D-BA3B-9E23-4793B26CAA1C}"/>
                  </a:ext>
                </a:extLst>
              </p:cNvPr>
              <p:cNvSpPr txBox="1"/>
              <p:nvPr/>
            </p:nvSpPr>
            <p:spPr>
              <a:xfrm>
                <a:off x="5014006" y="5352948"/>
                <a:ext cx="692241" cy="391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𝑏𝑎𝑡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B8CFB9E-896D-BA3B-9E23-4793B26CAA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4006" y="5352948"/>
                <a:ext cx="692241" cy="391582"/>
              </a:xfrm>
              <a:prstGeom prst="rect">
                <a:avLst/>
              </a:prstGeom>
              <a:blipFill>
                <a:blip r:embed="rId4"/>
                <a:stretch>
                  <a:fillRect b="-46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Oval 25">
            <a:extLst>
              <a:ext uri="{FF2B5EF4-FFF2-40B4-BE49-F238E27FC236}">
                <a16:creationId xmlns:a16="http://schemas.microsoft.com/office/drawing/2014/main" id="{78EBC156-0F47-66D0-6E79-A5EB4175A2D0}"/>
              </a:ext>
            </a:extLst>
          </p:cNvPr>
          <p:cNvSpPr/>
          <p:nvPr/>
        </p:nvSpPr>
        <p:spPr>
          <a:xfrm>
            <a:off x="2951312" y="6335982"/>
            <a:ext cx="267128" cy="26712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35DDAE4-1C51-3763-897A-69247FBFE465}"/>
              </a:ext>
            </a:extLst>
          </p:cNvPr>
          <p:cNvCxnSpPr>
            <a:cxnSpLocks/>
            <a:stCxn id="10" idx="5"/>
            <a:endCxn id="3" idx="1"/>
          </p:cNvCxnSpPr>
          <p:nvPr/>
        </p:nvCxnSpPr>
        <p:spPr>
          <a:xfrm>
            <a:off x="3160655" y="4302974"/>
            <a:ext cx="1554645" cy="10187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2983AC9D-78F7-CA94-8915-8323E55A6FD5}"/>
              </a:ext>
            </a:extLst>
          </p:cNvPr>
          <p:cNvCxnSpPr>
            <a:cxnSpLocks/>
            <a:stCxn id="26" idx="7"/>
            <a:endCxn id="3" idx="3"/>
          </p:cNvCxnSpPr>
          <p:nvPr/>
        </p:nvCxnSpPr>
        <p:spPr>
          <a:xfrm flipV="1">
            <a:off x="3179320" y="5510625"/>
            <a:ext cx="1535980" cy="8644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21EEF7D-77DA-B498-7FE0-6A98FA6A1A01}"/>
              </a:ext>
            </a:extLst>
          </p:cNvPr>
          <p:cNvSpPr txBox="1"/>
          <p:nvPr/>
        </p:nvSpPr>
        <p:spPr>
          <a:xfrm>
            <a:off x="5973213" y="4008811"/>
            <a:ext cx="322896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 is all nodes in network</a:t>
            </a:r>
          </a:p>
          <a:p>
            <a:r>
              <a:rPr lang="en-US" dirty="0"/>
              <a:t>n refers to a single node</a:t>
            </a:r>
          </a:p>
          <a:p>
            <a:r>
              <a:rPr lang="en-US" dirty="0"/>
              <a:t>s refers to the start node</a:t>
            </a:r>
          </a:p>
          <a:p>
            <a:r>
              <a:rPr lang="en-US" dirty="0" err="1"/>
              <a:t>E_i</a:t>
            </a:r>
            <a:r>
              <a:rPr lang="en-US" dirty="0"/>
              <a:t> is the energy cost along arc i </a:t>
            </a:r>
          </a:p>
        </p:txBody>
      </p:sp>
    </p:spTree>
    <p:extLst>
      <p:ext uri="{BB962C8B-B14F-4D97-AF65-F5344CB8AC3E}">
        <p14:creationId xmlns:p14="http://schemas.microsoft.com/office/powerpoint/2010/main" val="1460110217"/>
      </p:ext>
    </p:extLst>
  </p:cSld>
  <p:clrMapOvr>
    <a:masterClrMapping/>
  </p:clrMapOvr>
</p:sld>
</file>

<file path=ppt/theme/theme1.xml><?xml version="1.0" encoding="utf-8"?>
<a:theme xmlns:a="http://schemas.openxmlformats.org/drawingml/2006/main" name="1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Office Theme">
  <a:themeElements>
    <a:clrScheme name="1_Office Theme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1_Office Theme">
      <a:majorFont>
        <a:latin typeface="Arial"/>
        <a:ea typeface=""/>
        <a:cs typeface="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  <a:txDef>
      <a:spPr>
        <a:solidFill>
          <a:srgbClr val="FFC000"/>
        </a:solidFill>
        <a:ln>
          <a:solidFill>
            <a:schemeClr val="tx1"/>
          </a:solidFill>
        </a:ln>
      </a:spPr>
      <a:bodyPr wrap="square" lIns="91440" tIns="45720" rIns="91440" bIns="45720" numCol="2" rtlCol="0" anchor="t">
        <a:noAutofit/>
      </a:bodyPr>
      <a:lstStyle>
        <a:defPPr algn="l">
          <a:spcBef>
            <a:spcPts val="600"/>
          </a:spcBef>
          <a:defRPr sz="1200" dirty="0" smtClean="0">
            <a:solidFill>
              <a:srgbClr val="000000"/>
            </a:solidFill>
            <a:latin typeface=" Arial" panose="02020603050405020304"/>
            <a:ea typeface="Times New Roman" panose="02020603050405020304" pitchFamily="18" charset="0"/>
            <a:cs typeface="Arial"/>
          </a:defRPr>
        </a:defPPr>
      </a:lstStyle>
    </a:txDef>
  </a:objectDefaults>
  <a:extraClrSchemeLst>
    <a:extraClrScheme>
      <a:clrScheme name="1_Office Theme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1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C4277D6C08D4945A884BDDBCC2EB5C6" ma:contentTypeVersion="18" ma:contentTypeDescription="Create a new document." ma:contentTypeScope="" ma:versionID="7828bdba69cde9a384a026a6214a7d34">
  <xsd:schema xmlns:xsd="http://www.w3.org/2001/XMLSchema" xmlns:xs="http://www.w3.org/2001/XMLSchema" xmlns:p="http://schemas.microsoft.com/office/2006/metadata/properties" xmlns:ns3="cd35c36f-97ef-44f1-9161-def427468713" xmlns:ns4="43f02c4d-a7f2-4f51-8765-ac5a24b05f0b" targetNamespace="http://schemas.microsoft.com/office/2006/metadata/properties" ma:root="true" ma:fieldsID="653922672f557ee5d10a5a65011fdf0c" ns3:_="" ns4:_="">
    <xsd:import namespace="cd35c36f-97ef-44f1-9161-def427468713"/>
    <xsd:import namespace="43f02c4d-a7f2-4f51-8765-ac5a24b05f0b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ServiceDateTaken" minOccurs="0"/>
                <xsd:element ref="ns3:MediaServiceLocation" minOccurs="0"/>
                <xsd:element ref="ns3:MediaLengthInSeconds" minOccurs="0"/>
                <xsd:element ref="ns3:_activity" minOccurs="0"/>
                <xsd:element ref="ns3:MediaServiceObjectDetectorVersions" minOccurs="0"/>
                <xsd:element ref="ns3:MediaServiceSystemTags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d35c36f-97ef-44f1-9161-def42746871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9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  <xsd:element name="_activity" ma:index="22" nillable="true" ma:displayName="_activity" ma:hidden="true" ma:internalName="_activity">
      <xsd:simpleType>
        <xsd:restriction base="dms:Note"/>
      </xsd:simple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ystemTags" ma:index="24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3f02c4d-a7f2-4f51-8765-ac5a24b05f0b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cd35c36f-97ef-44f1-9161-def427468713" xsi:nil="true"/>
  </documentManagement>
</p:properties>
</file>

<file path=customXml/itemProps1.xml><?xml version="1.0" encoding="utf-8"?>
<ds:datastoreItem xmlns:ds="http://schemas.openxmlformats.org/officeDocument/2006/customXml" ds:itemID="{9BF9E1A3-F710-4D15-B664-8D8B877FAD8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83158B5-2FFE-4958-843A-6E2CC0F97CB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d35c36f-97ef-44f1-9161-def427468713"/>
    <ds:schemaRef ds:uri="43f02c4d-a7f2-4f51-8765-ac5a24b05f0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177AD00-DB2D-49EB-B9B3-FBB13A65622A}">
  <ds:schemaRefs>
    <ds:schemaRef ds:uri="http://schemas.microsoft.com/office/2006/documentManagement/types"/>
    <ds:schemaRef ds:uri="43f02c4d-a7f2-4f51-8765-ac5a24b05f0b"/>
    <ds:schemaRef ds:uri="http://purl.org/dc/elements/1.1/"/>
    <ds:schemaRef ds:uri="http://purl.org/dc/dcmitype/"/>
    <ds:schemaRef ds:uri="http://schemas.openxmlformats.org/package/2006/metadata/core-properties"/>
    <ds:schemaRef ds:uri="http://purl.org/dc/terms/"/>
    <ds:schemaRef ds:uri="http://schemas.microsoft.com/office/infopath/2007/PartnerControls"/>
    <ds:schemaRef ds:uri="cd35c36f-97ef-44f1-9161-def427468713"/>
    <ds:schemaRef ds:uri="http://schemas.microsoft.com/office/2006/metadata/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Optimal Tactical Path IPR</Template>
  <TotalTime>6146</TotalTime>
  <Words>643</Words>
  <Application>Microsoft Office PowerPoint</Application>
  <PresentationFormat>On-screen Show (4:3)</PresentationFormat>
  <Paragraphs>241</Paragraphs>
  <Slides>16</Slides>
  <Notes>15</Notes>
  <HiddenSlides>4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 Arial</vt:lpstr>
      <vt:lpstr>Arial</vt:lpstr>
      <vt:lpstr>Calibri</vt:lpstr>
      <vt:lpstr>Cambria</vt:lpstr>
      <vt:lpstr>Cambria Math</vt:lpstr>
      <vt:lpstr>11_Office Theme</vt:lpstr>
      <vt:lpstr>2_Office Theme</vt:lpstr>
      <vt:lpstr>12_Office Theme</vt:lpstr>
      <vt:lpstr>Optimized Tactical Routing for Unmanned Ground Vehicles</vt:lpstr>
      <vt:lpstr>Scope</vt:lpstr>
      <vt:lpstr>Model</vt:lpstr>
      <vt:lpstr>Model Inputs</vt:lpstr>
      <vt:lpstr>Arc Weights</vt:lpstr>
      <vt:lpstr>Objective Equation</vt:lpstr>
      <vt:lpstr>Flow Constraints</vt:lpstr>
      <vt:lpstr>Special Flow Constraints</vt:lpstr>
      <vt:lpstr>Battery Constraints</vt:lpstr>
      <vt:lpstr>Battery Constraints</vt:lpstr>
      <vt:lpstr>Output</vt:lpstr>
      <vt:lpstr>Next Steps</vt:lpstr>
      <vt:lpstr>Triangle Constraint</vt:lpstr>
      <vt:lpstr>Model Inputs</vt:lpstr>
      <vt:lpstr>Battery Constraints</vt:lpstr>
      <vt:lpstr>Battery Constraints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Improvements to Optimized Tactical Route Planning  Advisor: MAJ Kendall CDT Jacob Hyatt MA389</dc:title>
  <dc:creator>Hyatt, Jacob E CDT 2025</dc:creator>
  <cp:lastModifiedBy>Hyatt, Jacob E CDT 2025</cp:lastModifiedBy>
  <cp:revision>3</cp:revision>
  <cp:lastPrinted>2022-11-07T17:16:15Z</cp:lastPrinted>
  <dcterms:created xsi:type="dcterms:W3CDTF">2022-12-13T03:42:08Z</dcterms:created>
  <dcterms:modified xsi:type="dcterms:W3CDTF">2025-03-06T18:41:14Z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0x0101007C4277D6C08D4945A884BDDBCC2EB5C6</vt:lpwstr>
  </property>
</Properties>
</file>